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modernComment_124_B41379EB.xml" ContentType="application/vnd.ms-powerpoint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89" r:id="rId5"/>
    <p:sldId id="294" r:id="rId6"/>
    <p:sldId id="295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756E41-1DC8-B839-0F4E-2D2040F474A2}" name="Devan Weller" initials="DW" userId="S::devan.weller@woodward.com::85c39317-72e3-40c9-83a0-ab4b6087cfdd" providerId="AD"/>
  <p188:author id="{0C6A8493-205E-78F4-C45E-D5CBC62C9EF5}" name="Devan Weller" initials="DW" userId="S::Devan.Weller@woodward.com::85c39317-72e3-40c9-83a0-ab4b6087cfdd" providerId="AD"/>
  <p188:author id="{0B2C059A-4AC5-BFC9-4581-2B1A80039765}" name="Benjamin Sylvester" initials="BS" userId="S::Benjamin.Sylvester@woodward.com::389fef00-6c18-4381-bf50-3fa74ce152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8686B-D2BF-5FF4-7190-C6670AA27646}" v="12" dt="2025-06-05T20:05:46.439"/>
    <p1510:client id="{9FB558DE-7955-CF0D-2F7E-CF64F26A3D5C}" v="3" dt="2025-06-05T14:38:15.410"/>
    <p1510:client id="{A804937A-ABF8-9591-4867-885EFF85FA99}" v="901" dt="2025-06-05T14:17:40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omments/modernComment_124_B41379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4D4C3A-87F5-4E08-9651-271EF5C9FBB7}" authorId="{E0756E41-1DC8-B839-0F4E-2D2040F474A2}" created="2025-06-05T14:17:21.302">
    <pc:sldMkLst xmlns:pc="http://schemas.microsoft.com/office/powerpoint/2013/main/command">
      <pc:docMk/>
      <pc:sldMk cId="3021175275" sldId="292"/>
    </pc:sldMkLst>
    <p188:txBody>
      <a:bodyPr/>
      <a:lstStyle/>
      <a:p>
        <a:r>
          <a:rPr lang="en-US"/>
          <a:t>Do we include promotions in tracking.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0F4D6-6EDF-4599-87C4-90A224470DA4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680A6A6-2B03-491B-8F25-A61674A5DFF7}">
      <dgm:prSet phldrT="[Text]"/>
      <dgm:spPr/>
      <dgm:t>
        <a:bodyPr/>
        <a:lstStyle/>
        <a:p>
          <a:r>
            <a:rPr lang="en-US"/>
            <a:t>Director Commercial Ops</a:t>
          </a:r>
        </a:p>
      </dgm:t>
    </dgm:pt>
    <dgm:pt modelId="{7A4C1E4F-EF06-49D7-8D63-D54ABF013F40}" type="parTrans" cxnId="{68324E7E-963C-4E7D-9FB9-B0458D3B7F77}">
      <dgm:prSet/>
      <dgm:spPr/>
      <dgm:t>
        <a:bodyPr/>
        <a:lstStyle/>
        <a:p>
          <a:endParaRPr lang="en-US"/>
        </a:p>
      </dgm:t>
    </dgm:pt>
    <dgm:pt modelId="{367BFD02-995E-4EF0-B2E8-D4C1427B25AE}" type="sibTrans" cxnId="{68324E7E-963C-4E7D-9FB9-B0458D3B7F77}">
      <dgm:prSet/>
      <dgm:spPr/>
      <dgm:t>
        <a:bodyPr/>
        <a:lstStyle/>
        <a:p>
          <a:endParaRPr lang="en-US"/>
        </a:p>
      </dgm:t>
    </dgm:pt>
    <dgm:pt modelId="{766F2A68-1F8C-45F5-9CA5-D4EEE0316B20}">
      <dgm:prSet phldrT="[Text]"/>
      <dgm:spPr/>
      <dgm:t>
        <a:bodyPr/>
        <a:lstStyle/>
        <a:p>
          <a:r>
            <a:rPr lang="en-US"/>
            <a:t>Continuous Improvement Manager</a:t>
          </a:r>
        </a:p>
      </dgm:t>
    </dgm:pt>
    <dgm:pt modelId="{0F3405F2-FB26-4C4A-B4AC-92681524CFC7}" type="parTrans" cxnId="{ADE86710-E6FD-4272-975D-D87591FE51BD}">
      <dgm:prSet/>
      <dgm:spPr/>
      <dgm:t>
        <a:bodyPr/>
        <a:lstStyle/>
        <a:p>
          <a:endParaRPr lang="en-US"/>
        </a:p>
      </dgm:t>
    </dgm:pt>
    <dgm:pt modelId="{BF43D8C3-81B2-4559-A845-AB6CBE128CA7}" type="sibTrans" cxnId="{ADE86710-E6FD-4272-975D-D87591FE51BD}">
      <dgm:prSet/>
      <dgm:spPr/>
      <dgm:t>
        <a:bodyPr/>
        <a:lstStyle/>
        <a:p>
          <a:endParaRPr lang="en-US"/>
        </a:p>
      </dgm:t>
    </dgm:pt>
    <dgm:pt modelId="{8D93FD3E-101D-4797-A7ED-264EA60529A5}">
      <dgm:prSet phldrT="[Text]"/>
      <dgm:spPr/>
      <dgm:t>
        <a:bodyPr/>
        <a:lstStyle/>
        <a:p>
          <a:r>
            <a:rPr lang="en-US"/>
            <a:t>Ops Director, COE</a:t>
          </a:r>
        </a:p>
      </dgm:t>
    </dgm:pt>
    <dgm:pt modelId="{B24CCCAA-6F7B-48BC-B3B0-51AFCD38C5B1}" type="parTrans" cxnId="{0E929F4E-5856-46D2-B446-E5692AF8EA72}">
      <dgm:prSet/>
      <dgm:spPr/>
      <dgm:t>
        <a:bodyPr/>
        <a:lstStyle/>
        <a:p>
          <a:endParaRPr lang="en-US"/>
        </a:p>
      </dgm:t>
    </dgm:pt>
    <dgm:pt modelId="{CBF861A7-2665-4C71-9CC5-48D7B7F9F99F}" type="sibTrans" cxnId="{0E929F4E-5856-46D2-B446-E5692AF8EA72}">
      <dgm:prSet/>
      <dgm:spPr/>
      <dgm:t>
        <a:bodyPr/>
        <a:lstStyle/>
        <a:p>
          <a:endParaRPr lang="en-US"/>
        </a:p>
      </dgm:t>
    </dgm:pt>
    <dgm:pt modelId="{355D9B14-232F-4015-A691-E879DBB86391}">
      <dgm:prSet phldrT="[Text]"/>
      <dgm:spPr/>
      <dgm:t>
        <a:bodyPr/>
        <a:lstStyle/>
        <a:p>
          <a:r>
            <a:rPr lang="en-US"/>
            <a:t>Director Engineering</a:t>
          </a:r>
        </a:p>
      </dgm:t>
    </dgm:pt>
    <dgm:pt modelId="{7AF7119C-10A3-4700-AE6B-9518452D5A9A}" type="parTrans" cxnId="{95160F08-1BC2-45A6-9F34-BD41D5019001}">
      <dgm:prSet/>
      <dgm:spPr/>
      <dgm:t>
        <a:bodyPr/>
        <a:lstStyle/>
        <a:p>
          <a:endParaRPr lang="en-US"/>
        </a:p>
      </dgm:t>
    </dgm:pt>
    <dgm:pt modelId="{F832049C-A7F7-4F42-B60B-632F3ADC4C72}" type="sibTrans" cxnId="{95160F08-1BC2-45A6-9F34-BD41D5019001}">
      <dgm:prSet/>
      <dgm:spPr/>
      <dgm:t>
        <a:bodyPr/>
        <a:lstStyle/>
        <a:p>
          <a:endParaRPr lang="en-US"/>
        </a:p>
      </dgm:t>
    </dgm:pt>
    <dgm:pt modelId="{798A9EE2-57DE-4C70-9BAA-DA0A6A775098}">
      <dgm:prSet phldrT="[Text]"/>
      <dgm:spPr/>
      <dgm:t>
        <a:bodyPr/>
        <a:lstStyle/>
        <a:p>
          <a:r>
            <a:rPr lang="en-US"/>
            <a:t>Material/Logistics Manager</a:t>
          </a:r>
        </a:p>
      </dgm:t>
    </dgm:pt>
    <dgm:pt modelId="{C3F866F0-7092-4FED-B1EF-9B25112DD831}" type="parTrans" cxnId="{83624008-8FEE-49AC-8066-0C57296EB948}">
      <dgm:prSet/>
      <dgm:spPr/>
      <dgm:t>
        <a:bodyPr/>
        <a:lstStyle/>
        <a:p>
          <a:endParaRPr lang="en-US"/>
        </a:p>
      </dgm:t>
    </dgm:pt>
    <dgm:pt modelId="{B58BD93A-4BA6-4635-A6D7-6966181FAFDD}" type="sibTrans" cxnId="{83624008-8FEE-49AC-8066-0C57296EB948}">
      <dgm:prSet/>
      <dgm:spPr/>
      <dgm:t>
        <a:bodyPr/>
        <a:lstStyle/>
        <a:p>
          <a:endParaRPr lang="en-US"/>
        </a:p>
      </dgm:t>
    </dgm:pt>
    <dgm:pt modelId="{CAC26C58-3910-4A26-A482-6DC329AD2368}">
      <dgm:prSet phldrT="[Text]"/>
      <dgm:spPr/>
      <dgm:t>
        <a:bodyPr/>
        <a:lstStyle/>
        <a:p>
          <a:r>
            <a:rPr lang="en-US"/>
            <a:t>Manager of Commercial Ops</a:t>
          </a:r>
        </a:p>
      </dgm:t>
    </dgm:pt>
    <dgm:pt modelId="{1BC020F7-8A21-422D-9094-33411E08523B}" type="parTrans" cxnId="{D6128834-7CD5-4F8E-92F4-C79D76724F52}">
      <dgm:prSet/>
      <dgm:spPr/>
      <dgm:t>
        <a:bodyPr/>
        <a:lstStyle/>
        <a:p>
          <a:endParaRPr lang="en-US"/>
        </a:p>
      </dgm:t>
    </dgm:pt>
    <dgm:pt modelId="{55F392C4-6CD1-4B65-866A-916185DA1028}" type="sibTrans" cxnId="{D6128834-7CD5-4F8E-92F4-C79D76724F52}">
      <dgm:prSet/>
      <dgm:spPr/>
      <dgm:t>
        <a:bodyPr/>
        <a:lstStyle/>
        <a:p>
          <a:endParaRPr lang="en-US"/>
        </a:p>
      </dgm:t>
    </dgm:pt>
    <dgm:pt modelId="{278DB0C8-7104-4B2E-AC80-5C23F376ECA9}">
      <dgm:prSet phldrT="[Text]"/>
      <dgm:spPr/>
      <dgm:t>
        <a:bodyPr/>
        <a:lstStyle/>
        <a:p>
          <a:r>
            <a:rPr lang="en-US"/>
            <a:t>Director of Supply Chain</a:t>
          </a:r>
        </a:p>
      </dgm:t>
    </dgm:pt>
    <dgm:pt modelId="{3283B3BC-F9DB-4192-A86D-D048B35CD922}" type="parTrans" cxnId="{84F0BDFA-F7C8-4E6C-8A9E-9F07255C0350}">
      <dgm:prSet/>
      <dgm:spPr/>
      <dgm:t>
        <a:bodyPr/>
        <a:lstStyle/>
        <a:p>
          <a:endParaRPr lang="en-US"/>
        </a:p>
      </dgm:t>
    </dgm:pt>
    <dgm:pt modelId="{DFF9D971-ADA4-455D-87D3-5F22E78F54D6}" type="sibTrans" cxnId="{84F0BDFA-F7C8-4E6C-8A9E-9F07255C0350}">
      <dgm:prSet/>
      <dgm:spPr/>
      <dgm:t>
        <a:bodyPr/>
        <a:lstStyle/>
        <a:p>
          <a:endParaRPr lang="en-US"/>
        </a:p>
      </dgm:t>
    </dgm:pt>
    <dgm:pt modelId="{7E5C0CC7-5C62-47AE-A84B-65BD68923FF2}">
      <dgm:prSet phldrT="[Text]"/>
      <dgm:spPr/>
      <dgm:t>
        <a:bodyPr/>
        <a:lstStyle/>
        <a:p>
          <a:r>
            <a:rPr lang="en-US"/>
            <a:t>Program Manager</a:t>
          </a:r>
        </a:p>
      </dgm:t>
    </dgm:pt>
    <dgm:pt modelId="{FAEA12AC-A245-48C3-9049-CF3EECFA0F21}" type="parTrans" cxnId="{7AA3C617-69E1-4B38-815B-B5B347F8B20A}">
      <dgm:prSet/>
      <dgm:spPr/>
      <dgm:t>
        <a:bodyPr/>
        <a:lstStyle/>
        <a:p>
          <a:endParaRPr lang="en-US"/>
        </a:p>
      </dgm:t>
    </dgm:pt>
    <dgm:pt modelId="{40D94BCF-E116-466D-B6EF-75E82EB20B52}" type="sibTrans" cxnId="{7AA3C617-69E1-4B38-815B-B5B347F8B20A}">
      <dgm:prSet/>
      <dgm:spPr/>
      <dgm:t>
        <a:bodyPr/>
        <a:lstStyle/>
        <a:p>
          <a:endParaRPr lang="en-US"/>
        </a:p>
      </dgm:t>
    </dgm:pt>
    <dgm:pt modelId="{7A088A92-C813-4138-9931-23939A63868B}">
      <dgm:prSet phldrT="[Text]"/>
      <dgm:spPr/>
      <dgm:t>
        <a:bodyPr/>
        <a:lstStyle/>
        <a:p>
          <a:r>
            <a:rPr lang="en-US"/>
            <a:t>Quality Manager</a:t>
          </a:r>
        </a:p>
      </dgm:t>
    </dgm:pt>
    <dgm:pt modelId="{BB4513AE-F9AD-422D-AD83-7A7266EA4EAF}" type="parTrans" cxnId="{2F383045-5232-4197-BDCA-B6835AABB6B5}">
      <dgm:prSet/>
      <dgm:spPr/>
      <dgm:t>
        <a:bodyPr/>
        <a:lstStyle/>
        <a:p>
          <a:endParaRPr lang="en-US"/>
        </a:p>
      </dgm:t>
    </dgm:pt>
    <dgm:pt modelId="{518D3322-3567-4AEA-BFFD-A37F9257AD0F}" type="sibTrans" cxnId="{2F383045-5232-4197-BDCA-B6835AABB6B5}">
      <dgm:prSet/>
      <dgm:spPr/>
      <dgm:t>
        <a:bodyPr/>
        <a:lstStyle/>
        <a:p>
          <a:endParaRPr lang="en-US"/>
        </a:p>
      </dgm:t>
    </dgm:pt>
    <dgm:pt modelId="{01673C8F-F286-4142-9ACB-57FDA6AC3A62}">
      <dgm:prSet phldrT="[Text]"/>
      <dgm:spPr/>
      <dgm:t>
        <a:bodyPr/>
        <a:lstStyle/>
        <a:p>
          <a:r>
            <a:rPr lang="en-US"/>
            <a:t>Sales Director</a:t>
          </a:r>
        </a:p>
      </dgm:t>
    </dgm:pt>
    <dgm:pt modelId="{03516F34-482E-4B25-B6B0-0B1922B6821C}" type="parTrans" cxnId="{947DE8F8-28C2-4232-AE28-DBA5ACB946D8}">
      <dgm:prSet/>
      <dgm:spPr/>
      <dgm:t>
        <a:bodyPr/>
        <a:lstStyle/>
        <a:p>
          <a:endParaRPr lang="en-US"/>
        </a:p>
      </dgm:t>
    </dgm:pt>
    <dgm:pt modelId="{08D885B8-60C5-4CE6-A87E-42233ED508D7}" type="sibTrans" cxnId="{947DE8F8-28C2-4232-AE28-DBA5ACB946D8}">
      <dgm:prSet/>
      <dgm:spPr/>
      <dgm:t>
        <a:bodyPr/>
        <a:lstStyle/>
        <a:p>
          <a:endParaRPr lang="en-US"/>
        </a:p>
      </dgm:t>
    </dgm:pt>
    <dgm:pt modelId="{9FC15DE2-D505-4761-857F-B5AE2950C676}">
      <dgm:prSet phldrT="[Text]"/>
      <dgm:spPr/>
      <dgm:t>
        <a:bodyPr/>
        <a:lstStyle/>
        <a:p>
          <a:r>
            <a:rPr lang="en-US"/>
            <a:t>Engineering Manager</a:t>
          </a:r>
        </a:p>
      </dgm:t>
    </dgm:pt>
    <dgm:pt modelId="{2B2893F9-D3FC-4312-866E-053149C110F1}" type="parTrans" cxnId="{2DE23A97-5B2A-42B9-A249-11D4E3E91FB0}">
      <dgm:prSet/>
      <dgm:spPr/>
      <dgm:t>
        <a:bodyPr/>
        <a:lstStyle/>
        <a:p>
          <a:endParaRPr lang="en-US"/>
        </a:p>
      </dgm:t>
    </dgm:pt>
    <dgm:pt modelId="{37D07FA7-CF72-477F-8655-D6AC9ECDC478}" type="sibTrans" cxnId="{2DE23A97-5B2A-42B9-A249-11D4E3E91FB0}">
      <dgm:prSet/>
      <dgm:spPr/>
      <dgm:t>
        <a:bodyPr/>
        <a:lstStyle/>
        <a:p>
          <a:endParaRPr lang="en-US"/>
        </a:p>
      </dgm:t>
    </dgm:pt>
    <dgm:pt modelId="{DA249A5B-FE17-43FB-99DB-C5EDC4DD1ACC}">
      <dgm:prSet phldrT="[Text]"/>
      <dgm:spPr/>
      <dgm:t>
        <a:bodyPr/>
        <a:lstStyle/>
        <a:p>
          <a:r>
            <a:rPr lang="en-US"/>
            <a:t>VP of Sales</a:t>
          </a:r>
        </a:p>
      </dgm:t>
    </dgm:pt>
    <dgm:pt modelId="{ACC77887-D13B-4586-8412-899C45B1DA21}" type="parTrans" cxnId="{DDDF5F7C-9041-4DBF-94EE-97EBDF21F584}">
      <dgm:prSet/>
      <dgm:spPr/>
      <dgm:t>
        <a:bodyPr/>
        <a:lstStyle/>
        <a:p>
          <a:endParaRPr lang="en-US"/>
        </a:p>
      </dgm:t>
    </dgm:pt>
    <dgm:pt modelId="{E35B18F1-BD80-42A1-8207-AAEB82671A56}" type="sibTrans" cxnId="{DDDF5F7C-9041-4DBF-94EE-97EBDF21F584}">
      <dgm:prSet/>
      <dgm:spPr/>
      <dgm:t>
        <a:bodyPr/>
        <a:lstStyle/>
        <a:p>
          <a:endParaRPr lang="en-US"/>
        </a:p>
      </dgm:t>
    </dgm:pt>
    <dgm:pt modelId="{BEEE5468-947B-4473-B15F-A2A3010A4818}">
      <dgm:prSet phldrT="[Text]"/>
      <dgm:spPr/>
      <dgm:t>
        <a:bodyPr/>
        <a:lstStyle/>
        <a:p>
          <a:r>
            <a:rPr lang="en-US"/>
            <a:t>Director PMO</a:t>
          </a:r>
        </a:p>
      </dgm:t>
    </dgm:pt>
    <dgm:pt modelId="{B02F0A1C-A266-4D78-A279-47B23BDA0D11}" type="parTrans" cxnId="{37C3C22A-6AF0-45CD-84AF-C7941D574A18}">
      <dgm:prSet/>
      <dgm:spPr/>
      <dgm:t>
        <a:bodyPr/>
        <a:lstStyle/>
        <a:p>
          <a:endParaRPr lang="en-US"/>
        </a:p>
      </dgm:t>
    </dgm:pt>
    <dgm:pt modelId="{F74C844C-A15E-40B4-B368-7C4ACAA5EEA0}" type="sibTrans" cxnId="{37C3C22A-6AF0-45CD-84AF-C7941D574A18}">
      <dgm:prSet/>
      <dgm:spPr/>
      <dgm:t>
        <a:bodyPr/>
        <a:lstStyle/>
        <a:p>
          <a:endParaRPr lang="en-US"/>
        </a:p>
      </dgm:t>
    </dgm:pt>
    <dgm:pt modelId="{3177AA65-9518-45B2-9EBB-90B235C66FEB}">
      <dgm:prSet phldrT="[Text]"/>
      <dgm:spPr/>
      <dgm:t>
        <a:bodyPr/>
        <a:lstStyle/>
        <a:p>
          <a:r>
            <a:rPr lang="en-US"/>
            <a:t>Product Managers</a:t>
          </a:r>
        </a:p>
      </dgm:t>
    </dgm:pt>
    <dgm:pt modelId="{1663321F-D70C-449B-873A-A6B6A45E3FCA}" type="parTrans" cxnId="{9FF70685-D4B0-4764-A269-655670831341}">
      <dgm:prSet/>
      <dgm:spPr/>
      <dgm:t>
        <a:bodyPr/>
        <a:lstStyle/>
        <a:p>
          <a:endParaRPr lang="en-US"/>
        </a:p>
      </dgm:t>
    </dgm:pt>
    <dgm:pt modelId="{46E9CB36-0945-4F7C-8C0F-F45CAD286540}" type="sibTrans" cxnId="{9FF70685-D4B0-4764-A269-655670831341}">
      <dgm:prSet/>
      <dgm:spPr/>
      <dgm:t>
        <a:bodyPr/>
        <a:lstStyle/>
        <a:p>
          <a:endParaRPr lang="en-US"/>
        </a:p>
      </dgm:t>
    </dgm:pt>
    <dgm:pt modelId="{B59D3C06-62E0-4885-B04A-3E30AAA1C226}" type="pres">
      <dgm:prSet presAssocID="{AC00F4D6-6EDF-4599-87C4-90A224470DA4}" presName="diagram" presStyleCnt="0">
        <dgm:presLayoutVars>
          <dgm:dir/>
          <dgm:resizeHandles val="exact"/>
        </dgm:presLayoutVars>
      </dgm:prSet>
      <dgm:spPr/>
    </dgm:pt>
    <dgm:pt modelId="{949E1F74-37F6-489A-AC64-5BC90BDA17CD}" type="pres">
      <dgm:prSet presAssocID="{2680A6A6-2B03-491B-8F25-A61674A5DFF7}" presName="node" presStyleLbl="node1" presStyleIdx="0" presStyleCnt="14">
        <dgm:presLayoutVars>
          <dgm:bulletEnabled val="1"/>
        </dgm:presLayoutVars>
      </dgm:prSet>
      <dgm:spPr/>
    </dgm:pt>
    <dgm:pt modelId="{88A53858-D344-41F5-9637-FB335A4F4731}" type="pres">
      <dgm:prSet presAssocID="{367BFD02-995E-4EF0-B2E8-D4C1427B25AE}" presName="sibTrans" presStyleCnt="0"/>
      <dgm:spPr/>
    </dgm:pt>
    <dgm:pt modelId="{C4DCBCA4-B7AE-4A20-B444-697F292205F0}" type="pres">
      <dgm:prSet presAssocID="{CAC26C58-3910-4A26-A482-6DC329AD2368}" presName="node" presStyleLbl="node1" presStyleIdx="1" presStyleCnt="14">
        <dgm:presLayoutVars>
          <dgm:bulletEnabled val="1"/>
        </dgm:presLayoutVars>
      </dgm:prSet>
      <dgm:spPr/>
    </dgm:pt>
    <dgm:pt modelId="{B6CADA0B-8268-4C59-A30A-40903C3B5ACC}" type="pres">
      <dgm:prSet presAssocID="{55F392C4-6CD1-4B65-866A-916185DA1028}" presName="sibTrans" presStyleCnt="0"/>
      <dgm:spPr/>
    </dgm:pt>
    <dgm:pt modelId="{B78A462C-A9F6-4C9F-928C-4CFB19F1F83C}" type="pres">
      <dgm:prSet presAssocID="{355D9B14-232F-4015-A691-E879DBB86391}" presName="node" presStyleLbl="node1" presStyleIdx="2" presStyleCnt="14">
        <dgm:presLayoutVars>
          <dgm:bulletEnabled val="1"/>
        </dgm:presLayoutVars>
      </dgm:prSet>
      <dgm:spPr/>
    </dgm:pt>
    <dgm:pt modelId="{CAE78FC5-E804-4ACB-9694-7A58B7F7B89D}" type="pres">
      <dgm:prSet presAssocID="{F832049C-A7F7-4F42-B60B-632F3ADC4C72}" presName="sibTrans" presStyleCnt="0"/>
      <dgm:spPr/>
    </dgm:pt>
    <dgm:pt modelId="{A7600883-14C9-4AC0-9004-D0780D225807}" type="pres">
      <dgm:prSet presAssocID="{9FC15DE2-D505-4761-857F-B5AE2950C676}" presName="node" presStyleLbl="node1" presStyleIdx="3" presStyleCnt="14">
        <dgm:presLayoutVars>
          <dgm:bulletEnabled val="1"/>
        </dgm:presLayoutVars>
      </dgm:prSet>
      <dgm:spPr/>
    </dgm:pt>
    <dgm:pt modelId="{4235098A-579B-4825-B204-2EAEC57967EE}" type="pres">
      <dgm:prSet presAssocID="{37D07FA7-CF72-477F-8655-D6AC9ECDC478}" presName="sibTrans" presStyleCnt="0"/>
      <dgm:spPr/>
    </dgm:pt>
    <dgm:pt modelId="{69755ED6-F49C-4516-8618-F4FB68638BCE}" type="pres">
      <dgm:prSet presAssocID="{766F2A68-1F8C-45F5-9CA5-D4EEE0316B20}" presName="node" presStyleLbl="node1" presStyleIdx="4" presStyleCnt="14">
        <dgm:presLayoutVars>
          <dgm:bulletEnabled val="1"/>
        </dgm:presLayoutVars>
      </dgm:prSet>
      <dgm:spPr/>
    </dgm:pt>
    <dgm:pt modelId="{12BDD6BE-D0E6-48C9-83BD-EC643B1D1144}" type="pres">
      <dgm:prSet presAssocID="{BF43D8C3-81B2-4559-A845-AB6CBE128CA7}" presName="sibTrans" presStyleCnt="0"/>
      <dgm:spPr/>
    </dgm:pt>
    <dgm:pt modelId="{E9486BF3-08B3-4309-B673-267F4EE1F990}" type="pres">
      <dgm:prSet presAssocID="{798A9EE2-57DE-4C70-9BAA-DA0A6A775098}" presName="node" presStyleLbl="node1" presStyleIdx="5" presStyleCnt="14">
        <dgm:presLayoutVars>
          <dgm:bulletEnabled val="1"/>
        </dgm:presLayoutVars>
      </dgm:prSet>
      <dgm:spPr/>
    </dgm:pt>
    <dgm:pt modelId="{8D548370-87EF-4216-9CBE-4E86C085107C}" type="pres">
      <dgm:prSet presAssocID="{B58BD93A-4BA6-4635-A6D7-6966181FAFDD}" presName="sibTrans" presStyleCnt="0"/>
      <dgm:spPr/>
    </dgm:pt>
    <dgm:pt modelId="{1767581D-876C-44FC-87AC-586301645663}" type="pres">
      <dgm:prSet presAssocID="{8D93FD3E-101D-4797-A7ED-264EA60529A5}" presName="node" presStyleLbl="node1" presStyleIdx="6" presStyleCnt="14">
        <dgm:presLayoutVars>
          <dgm:bulletEnabled val="1"/>
        </dgm:presLayoutVars>
      </dgm:prSet>
      <dgm:spPr/>
    </dgm:pt>
    <dgm:pt modelId="{A1061DF3-F50A-4A9B-B327-8417538CC861}" type="pres">
      <dgm:prSet presAssocID="{CBF861A7-2665-4C71-9CC5-48D7B7F9F99F}" presName="sibTrans" presStyleCnt="0"/>
      <dgm:spPr/>
    </dgm:pt>
    <dgm:pt modelId="{53E7771A-D974-4449-BDCE-E2EF32070FE3}" type="pres">
      <dgm:prSet presAssocID="{278DB0C8-7104-4B2E-AC80-5C23F376ECA9}" presName="node" presStyleLbl="node1" presStyleIdx="7" presStyleCnt="14">
        <dgm:presLayoutVars>
          <dgm:bulletEnabled val="1"/>
        </dgm:presLayoutVars>
      </dgm:prSet>
      <dgm:spPr/>
    </dgm:pt>
    <dgm:pt modelId="{1B24050E-51CA-4018-B1DE-877FD2E55236}" type="pres">
      <dgm:prSet presAssocID="{DFF9D971-ADA4-455D-87D3-5F22E78F54D6}" presName="sibTrans" presStyleCnt="0"/>
      <dgm:spPr/>
    </dgm:pt>
    <dgm:pt modelId="{253F9672-5BA4-4502-A134-7B6261FF52BA}" type="pres">
      <dgm:prSet presAssocID="{BEEE5468-947B-4473-B15F-A2A3010A4818}" presName="node" presStyleLbl="node1" presStyleIdx="8" presStyleCnt="14">
        <dgm:presLayoutVars>
          <dgm:bulletEnabled val="1"/>
        </dgm:presLayoutVars>
      </dgm:prSet>
      <dgm:spPr/>
    </dgm:pt>
    <dgm:pt modelId="{99C79025-D9C7-4F55-9B8A-0011A7A57F95}" type="pres">
      <dgm:prSet presAssocID="{F74C844C-A15E-40B4-B368-7C4ACAA5EEA0}" presName="sibTrans" presStyleCnt="0"/>
      <dgm:spPr/>
    </dgm:pt>
    <dgm:pt modelId="{1AC7C9AA-E0A6-4AA6-8B40-33B32D31CB5D}" type="pres">
      <dgm:prSet presAssocID="{7E5C0CC7-5C62-47AE-A84B-65BD68923FF2}" presName="node" presStyleLbl="node1" presStyleIdx="9" presStyleCnt="14">
        <dgm:presLayoutVars>
          <dgm:bulletEnabled val="1"/>
        </dgm:presLayoutVars>
      </dgm:prSet>
      <dgm:spPr/>
    </dgm:pt>
    <dgm:pt modelId="{D95697A5-DEB2-4FF2-B0D2-EB6879E9CDA0}" type="pres">
      <dgm:prSet presAssocID="{40D94BCF-E116-466D-B6EF-75E82EB20B52}" presName="sibTrans" presStyleCnt="0"/>
      <dgm:spPr/>
    </dgm:pt>
    <dgm:pt modelId="{EC4363E9-E331-499D-B304-51E48892AC06}" type="pres">
      <dgm:prSet presAssocID="{7A088A92-C813-4138-9931-23939A63868B}" presName="node" presStyleLbl="node1" presStyleIdx="10" presStyleCnt="14">
        <dgm:presLayoutVars>
          <dgm:bulletEnabled val="1"/>
        </dgm:presLayoutVars>
      </dgm:prSet>
      <dgm:spPr/>
    </dgm:pt>
    <dgm:pt modelId="{DBE644D8-359D-4BA0-A556-12BB23A2A07A}" type="pres">
      <dgm:prSet presAssocID="{518D3322-3567-4AEA-BFFD-A37F9257AD0F}" presName="sibTrans" presStyleCnt="0"/>
      <dgm:spPr/>
    </dgm:pt>
    <dgm:pt modelId="{1DDD2BB6-C09D-4584-9265-DA318B56032B}" type="pres">
      <dgm:prSet presAssocID="{3177AA65-9518-45B2-9EBB-90B235C66FEB}" presName="node" presStyleLbl="node1" presStyleIdx="11" presStyleCnt="14">
        <dgm:presLayoutVars>
          <dgm:bulletEnabled val="1"/>
        </dgm:presLayoutVars>
      </dgm:prSet>
      <dgm:spPr/>
    </dgm:pt>
    <dgm:pt modelId="{DA8E1ABC-AB4D-4B2E-88A5-2646F4E64CC4}" type="pres">
      <dgm:prSet presAssocID="{46E9CB36-0945-4F7C-8C0F-F45CAD286540}" presName="sibTrans" presStyleCnt="0"/>
      <dgm:spPr/>
    </dgm:pt>
    <dgm:pt modelId="{1DA60F28-244F-4B59-BCDD-822AB3A5C992}" type="pres">
      <dgm:prSet presAssocID="{01673C8F-F286-4142-9ACB-57FDA6AC3A62}" presName="node" presStyleLbl="node1" presStyleIdx="12" presStyleCnt="14">
        <dgm:presLayoutVars>
          <dgm:bulletEnabled val="1"/>
        </dgm:presLayoutVars>
      </dgm:prSet>
      <dgm:spPr/>
    </dgm:pt>
    <dgm:pt modelId="{B3F6F6E8-56D0-4E36-853F-281CF67DCF03}" type="pres">
      <dgm:prSet presAssocID="{08D885B8-60C5-4CE6-A87E-42233ED508D7}" presName="sibTrans" presStyleCnt="0"/>
      <dgm:spPr/>
    </dgm:pt>
    <dgm:pt modelId="{3170C5EF-A55C-4496-B4C8-11C57BEA1930}" type="pres">
      <dgm:prSet presAssocID="{DA249A5B-FE17-43FB-99DB-C5EDC4DD1ACC}" presName="node" presStyleLbl="node1" presStyleIdx="13" presStyleCnt="14">
        <dgm:presLayoutVars>
          <dgm:bulletEnabled val="1"/>
        </dgm:presLayoutVars>
      </dgm:prSet>
      <dgm:spPr/>
    </dgm:pt>
  </dgm:ptLst>
  <dgm:cxnLst>
    <dgm:cxn modelId="{95160F08-1BC2-45A6-9F34-BD41D5019001}" srcId="{AC00F4D6-6EDF-4599-87C4-90A224470DA4}" destId="{355D9B14-232F-4015-A691-E879DBB86391}" srcOrd="2" destOrd="0" parTransId="{7AF7119C-10A3-4700-AE6B-9518452D5A9A}" sibTransId="{F832049C-A7F7-4F42-B60B-632F3ADC4C72}"/>
    <dgm:cxn modelId="{83624008-8FEE-49AC-8066-0C57296EB948}" srcId="{AC00F4D6-6EDF-4599-87C4-90A224470DA4}" destId="{798A9EE2-57DE-4C70-9BAA-DA0A6A775098}" srcOrd="5" destOrd="0" parTransId="{C3F866F0-7092-4FED-B1EF-9B25112DD831}" sibTransId="{B58BD93A-4BA6-4635-A6D7-6966181FAFDD}"/>
    <dgm:cxn modelId="{ADE86710-E6FD-4272-975D-D87591FE51BD}" srcId="{AC00F4D6-6EDF-4599-87C4-90A224470DA4}" destId="{766F2A68-1F8C-45F5-9CA5-D4EEE0316B20}" srcOrd="4" destOrd="0" parTransId="{0F3405F2-FB26-4C4A-B4AC-92681524CFC7}" sibTransId="{BF43D8C3-81B2-4559-A845-AB6CBE128CA7}"/>
    <dgm:cxn modelId="{7AA3C617-69E1-4B38-815B-B5B347F8B20A}" srcId="{AC00F4D6-6EDF-4599-87C4-90A224470DA4}" destId="{7E5C0CC7-5C62-47AE-A84B-65BD68923FF2}" srcOrd="9" destOrd="0" parTransId="{FAEA12AC-A245-48C3-9049-CF3EECFA0F21}" sibTransId="{40D94BCF-E116-466D-B6EF-75E82EB20B52}"/>
    <dgm:cxn modelId="{4A968425-6420-47A5-BDDD-053F5E67B52E}" type="presOf" srcId="{8D93FD3E-101D-4797-A7ED-264EA60529A5}" destId="{1767581D-876C-44FC-87AC-586301645663}" srcOrd="0" destOrd="0" presId="urn:microsoft.com/office/officeart/2005/8/layout/default"/>
    <dgm:cxn modelId="{37C3C22A-6AF0-45CD-84AF-C7941D574A18}" srcId="{AC00F4D6-6EDF-4599-87C4-90A224470DA4}" destId="{BEEE5468-947B-4473-B15F-A2A3010A4818}" srcOrd="8" destOrd="0" parTransId="{B02F0A1C-A266-4D78-A279-47B23BDA0D11}" sibTransId="{F74C844C-A15E-40B4-B368-7C4ACAA5EEA0}"/>
    <dgm:cxn modelId="{D6128834-7CD5-4F8E-92F4-C79D76724F52}" srcId="{AC00F4D6-6EDF-4599-87C4-90A224470DA4}" destId="{CAC26C58-3910-4A26-A482-6DC329AD2368}" srcOrd="1" destOrd="0" parTransId="{1BC020F7-8A21-422D-9094-33411E08523B}" sibTransId="{55F392C4-6CD1-4B65-866A-916185DA1028}"/>
    <dgm:cxn modelId="{EDF99435-6BC3-4864-86DA-4D557454D2BC}" type="presOf" srcId="{355D9B14-232F-4015-A691-E879DBB86391}" destId="{B78A462C-A9F6-4C9F-928C-4CFB19F1F83C}" srcOrd="0" destOrd="0" presId="urn:microsoft.com/office/officeart/2005/8/layout/default"/>
    <dgm:cxn modelId="{59350036-3022-48B0-98A5-5E21AF0DC6E1}" type="presOf" srcId="{AC00F4D6-6EDF-4599-87C4-90A224470DA4}" destId="{B59D3C06-62E0-4885-B04A-3E30AAA1C226}" srcOrd="0" destOrd="0" presId="urn:microsoft.com/office/officeart/2005/8/layout/default"/>
    <dgm:cxn modelId="{02249762-23DD-464E-913C-F6D9F9926DBE}" type="presOf" srcId="{2680A6A6-2B03-491B-8F25-A61674A5DFF7}" destId="{949E1F74-37F6-489A-AC64-5BC90BDA17CD}" srcOrd="0" destOrd="0" presId="urn:microsoft.com/office/officeart/2005/8/layout/default"/>
    <dgm:cxn modelId="{AAFA9F42-7536-4A63-9E16-979F8B7DCA67}" type="presOf" srcId="{CAC26C58-3910-4A26-A482-6DC329AD2368}" destId="{C4DCBCA4-B7AE-4A20-B444-697F292205F0}" srcOrd="0" destOrd="0" presId="urn:microsoft.com/office/officeart/2005/8/layout/default"/>
    <dgm:cxn modelId="{2F383045-5232-4197-BDCA-B6835AABB6B5}" srcId="{AC00F4D6-6EDF-4599-87C4-90A224470DA4}" destId="{7A088A92-C813-4138-9931-23939A63868B}" srcOrd="10" destOrd="0" parTransId="{BB4513AE-F9AD-422D-AD83-7A7266EA4EAF}" sibTransId="{518D3322-3567-4AEA-BFFD-A37F9257AD0F}"/>
    <dgm:cxn modelId="{AB169F6E-9D8D-4940-B51C-462EA33C71CC}" type="presOf" srcId="{798A9EE2-57DE-4C70-9BAA-DA0A6A775098}" destId="{E9486BF3-08B3-4309-B673-267F4EE1F990}" srcOrd="0" destOrd="0" presId="urn:microsoft.com/office/officeart/2005/8/layout/default"/>
    <dgm:cxn modelId="{0E929F4E-5856-46D2-B446-E5692AF8EA72}" srcId="{AC00F4D6-6EDF-4599-87C4-90A224470DA4}" destId="{8D93FD3E-101D-4797-A7ED-264EA60529A5}" srcOrd="6" destOrd="0" parTransId="{B24CCCAA-6F7B-48BC-B3B0-51AFCD38C5B1}" sibTransId="{CBF861A7-2665-4C71-9CC5-48D7B7F9F99F}"/>
    <dgm:cxn modelId="{3A71A857-131C-4FE4-A2A2-81FF1F07A8D4}" type="presOf" srcId="{3177AA65-9518-45B2-9EBB-90B235C66FEB}" destId="{1DDD2BB6-C09D-4584-9265-DA318B56032B}" srcOrd="0" destOrd="0" presId="urn:microsoft.com/office/officeart/2005/8/layout/default"/>
    <dgm:cxn modelId="{DDDF5F7C-9041-4DBF-94EE-97EBDF21F584}" srcId="{AC00F4D6-6EDF-4599-87C4-90A224470DA4}" destId="{DA249A5B-FE17-43FB-99DB-C5EDC4DD1ACC}" srcOrd="13" destOrd="0" parTransId="{ACC77887-D13B-4586-8412-899C45B1DA21}" sibTransId="{E35B18F1-BD80-42A1-8207-AAEB82671A56}"/>
    <dgm:cxn modelId="{68324E7E-963C-4E7D-9FB9-B0458D3B7F77}" srcId="{AC00F4D6-6EDF-4599-87C4-90A224470DA4}" destId="{2680A6A6-2B03-491B-8F25-A61674A5DFF7}" srcOrd="0" destOrd="0" parTransId="{7A4C1E4F-EF06-49D7-8D63-D54ABF013F40}" sibTransId="{367BFD02-995E-4EF0-B2E8-D4C1427B25AE}"/>
    <dgm:cxn modelId="{9FF70685-D4B0-4764-A269-655670831341}" srcId="{AC00F4D6-6EDF-4599-87C4-90A224470DA4}" destId="{3177AA65-9518-45B2-9EBB-90B235C66FEB}" srcOrd="11" destOrd="0" parTransId="{1663321F-D70C-449B-873A-A6B6A45E3FCA}" sibTransId="{46E9CB36-0945-4F7C-8C0F-F45CAD286540}"/>
    <dgm:cxn modelId="{F279538C-99C5-4304-8789-DBFE1C8E53EA}" type="presOf" srcId="{01673C8F-F286-4142-9ACB-57FDA6AC3A62}" destId="{1DA60F28-244F-4B59-BCDD-822AB3A5C992}" srcOrd="0" destOrd="0" presId="urn:microsoft.com/office/officeart/2005/8/layout/default"/>
    <dgm:cxn modelId="{2DE23A97-5B2A-42B9-A249-11D4E3E91FB0}" srcId="{AC00F4D6-6EDF-4599-87C4-90A224470DA4}" destId="{9FC15DE2-D505-4761-857F-B5AE2950C676}" srcOrd="3" destOrd="0" parTransId="{2B2893F9-D3FC-4312-866E-053149C110F1}" sibTransId="{37D07FA7-CF72-477F-8655-D6AC9ECDC478}"/>
    <dgm:cxn modelId="{7D951B9C-FB82-4854-A77C-F4C371F449AC}" type="presOf" srcId="{DA249A5B-FE17-43FB-99DB-C5EDC4DD1ACC}" destId="{3170C5EF-A55C-4496-B4C8-11C57BEA1930}" srcOrd="0" destOrd="0" presId="urn:microsoft.com/office/officeart/2005/8/layout/default"/>
    <dgm:cxn modelId="{4EC5B19D-DB4C-41A4-B055-2E6C195DB177}" type="presOf" srcId="{7E5C0CC7-5C62-47AE-A84B-65BD68923FF2}" destId="{1AC7C9AA-E0A6-4AA6-8B40-33B32D31CB5D}" srcOrd="0" destOrd="0" presId="urn:microsoft.com/office/officeart/2005/8/layout/default"/>
    <dgm:cxn modelId="{FD69ABA3-A2EA-449B-B3A1-D6144BDB1875}" type="presOf" srcId="{9FC15DE2-D505-4761-857F-B5AE2950C676}" destId="{A7600883-14C9-4AC0-9004-D0780D225807}" srcOrd="0" destOrd="0" presId="urn:microsoft.com/office/officeart/2005/8/layout/default"/>
    <dgm:cxn modelId="{9B8655A8-987C-47C4-9580-F297174390BA}" type="presOf" srcId="{766F2A68-1F8C-45F5-9CA5-D4EEE0316B20}" destId="{69755ED6-F49C-4516-8618-F4FB68638BCE}" srcOrd="0" destOrd="0" presId="urn:microsoft.com/office/officeart/2005/8/layout/default"/>
    <dgm:cxn modelId="{8498BBB4-0F49-4043-9F00-102E56B5371B}" type="presOf" srcId="{278DB0C8-7104-4B2E-AC80-5C23F376ECA9}" destId="{53E7771A-D974-4449-BDCE-E2EF32070FE3}" srcOrd="0" destOrd="0" presId="urn:microsoft.com/office/officeart/2005/8/layout/default"/>
    <dgm:cxn modelId="{1C7706BA-C2B5-4085-80A9-8F14E913C478}" type="presOf" srcId="{BEEE5468-947B-4473-B15F-A2A3010A4818}" destId="{253F9672-5BA4-4502-A134-7B6261FF52BA}" srcOrd="0" destOrd="0" presId="urn:microsoft.com/office/officeart/2005/8/layout/default"/>
    <dgm:cxn modelId="{825465CD-E6B4-4991-B66F-7F91025EF5FC}" type="presOf" srcId="{7A088A92-C813-4138-9931-23939A63868B}" destId="{EC4363E9-E331-499D-B304-51E48892AC06}" srcOrd="0" destOrd="0" presId="urn:microsoft.com/office/officeart/2005/8/layout/default"/>
    <dgm:cxn modelId="{947DE8F8-28C2-4232-AE28-DBA5ACB946D8}" srcId="{AC00F4D6-6EDF-4599-87C4-90A224470DA4}" destId="{01673C8F-F286-4142-9ACB-57FDA6AC3A62}" srcOrd="12" destOrd="0" parTransId="{03516F34-482E-4B25-B6B0-0B1922B6821C}" sibTransId="{08D885B8-60C5-4CE6-A87E-42233ED508D7}"/>
    <dgm:cxn modelId="{84F0BDFA-F7C8-4E6C-8A9E-9F07255C0350}" srcId="{AC00F4D6-6EDF-4599-87C4-90A224470DA4}" destId="{278DB0C8-7104-4B2E-AC80-5C23F376ECA9}" srcOrd="7" destOrd="0" parTransId="{3283B3BC-F9DB-4192-A86D-D048B35CD922}" sibTransId="{DFF9D971-ADA4-455D-87D3-5F22E78F54D6}"/>
    <dgm:cxn modelId="{E1551DFE-7CBE-4A68-9B35-8F620B76ABFD}" type="presParOf" srcId="{B59D3C06-62E0-4885-B04A-3E30AAA1C226}" destId="{949E1F74-37F6-489A-AC64-5BC90BDA17CD}" srcOrd="0" destOrd="0" presId="urn:microsoft.com/office/officeart/2005/8/layout/default"/>
    <dgm:cxn modelId="{447996FA-E2B0-49D7-8A31-3E75B43CF52D}" type="presParOf" srcId="{B59D3C06-62E0-4885-B04A-3E30AAA1C226}" destId="{88A53858-D344-41F5-9637-FB335A4F4731}" srcOrd="1" destOrd="0" presId="urn:microsoft.com/office/officeart/2005/8/layout/default"/>
    <dgm:cxn modelId="{470FD915-9E6F-45C6-9CA8-25384382F149}" type="presParOf" srcId="{B59D3C06-62E0-4885-B04A-3E30AAA1C226}" destId="{C4DCBCA4-B7AE-4A20-B444-697F292205F0}" srcOrd="2" destOrd="0" presId="urn:microsoft.com/office/officeart/2005/8/layout/default"/>
    <dgm:cxn modelId="{AE92F35C-C872-4D3E-94B2-1AF0297FD422}" type="presParOf" srcId="{B59D3C06-62E0-4885-B04A-3E30AAA1C226}" destId="{B6CADA0B-8268-4C59-A30A-40903C3B5ACC}" srcOrd="3" destOrd="0" presId="urn:microsoft.com/office/officeart/2005/8/layout/default"/>
    <dgm:cxn modelId="{89C3DC7A-B45C-4C1C-A6BC-04EBACA89E97}" type="presParOf" srcId="{B59D3C06-62E0-4885-B04A-3E30AAA1C226}" destId="{B78A462C-A9F6-4C9F-928C-4CFB19F1F83C}" srcOrd="4" destOrd="0" presId="urn:microsoft.com/office/officeart/2005/8/layout/default"/>
    <dgm:cxn modelId="{364C8E85-52A3-4E95-A04F-20FD0DE2D5D8}" type="presParOf" srcId="{B59D3C06-62E0-4885-B04A-3E30AAA1C226}" destId="{CAE78FC5-E804-4ACB-9694-7A58B7F7B89D}" srcOrd="5" destOrd="0" presId="urn:microsoft.com/office/officeart/2005/8/layout/default"/>
    <dgm:cxn modelId="{6EAAC6BB-91A8-4BD4-96A7-D5E78D25FBED}" type="presParOf" srcId="{B59D3C06-62E0-4885-B04A-3E30AAA1C226}" destId="{A7600883-14C9-4AC0-9004-D0780D225807}" srcOrd="6" destOrd="0" presId="urn:microsoft.com/office/officeart/2005/8/layout/default"/>
    <dgm:cxn modelId="{157D8A7C-0C24-412A-83C1-9FE0037E120F}" type="presParOf" srcId="{B59D3C06-62E0-4885-B04A-3E30AAA1C226}" destId="{4235098A-579B-4825-B204-2EAEC57967EE}" srcOrd="7" destOrd="0" presId="urn:microsoft.com/office/officeart/2005/8/layout/default"/>
    <dgm:cxn modelId="{296D36D0-1C5E-49D2-901C-DD4B526BF964}" type="presParOf" srcId="{B59D3C06-62E0-4885-B04A-3E30AAA1C226}" destId="{69755ED6-F49C-4516-8618-F4FB68638BCE}" srcOrd="8" destOrd="0" presId="urn:microsoft.com/office/officeart/2005/8/layout/default"/>
    <dgm:cxn modelId="{299CECBD-EBCC-418F-9280-E4BCE65AA8A7}" type="presParOf" srcId="{B59D3C06-62E0-4885-B04A-3E30AAA1C226}" destId="{12BDD6BE-D0E6-48C9-83BD-EC643B1D1144}" srcOrd="9" destOrd="0" presId="urn:microsoft.com/office/officeart/2005/8/layout/default"/>
    <dgm:cxn modelId="{0B42F0D2-6269-4EB6-85DB-F64374315F3F}" type="presParOf" srcId="{B59D3C06-62E0-4885-B04A-3E30AAA1C226}" destId="{E9486BF3-08B3-4309-B673-267F4EE1F990}" srcOrd="10" destOrd="0" presId="urn:microsoft.com/office/officeart/2005/8/layout/default"/>
    <dgm:cxn modelId="{0AB9FBB8-347F-4F24-AA78-C879AC9F78F6}" type="presParOf" srcId="{B59D3C06-62E0-4885-B04A-3E30AAA1C226}" destId="{8D548370-87EF-4216-9CBE-4E86C085107C}" srcOrd="11" destOrd="0" presId="urn:microsoft.com/office/officeart/2005/8/layout/default"/>
    <dgm:cxn modelId="{30AF2A7A-D9D6-4AB5-B14D-D53B8ECA4A49}" type="presParOf" srcId="{B59D3C06-62E0-4885-B04A-3E30AAA1C226}" destId="{1767581D-876C-44FC-87AC-586301645663}" srcOrd="12" destOrd="0" presId="urn:microsoft.com/office/officeart/2005/8/layout/default"/>
    <dgm:cxn modelId="{A55B09D2-6FF4-48EF-BABD-3B5E1A04B708}" type="presParOf" srcId="{B59D3C06-62E0-4885-B04A-3E30AAA1C226}" destId="{A1061DF3-F50A-4A9B-B327-8417538CC861}" srcOrd="13" destOrd="0" presId="urn:microsoft.com/office/officeart/2005/8/layout/default"/>
    <dgm:cxn modelId="{B8E56AD0-E716-4E0E-A1BB-82826FFEBF90}" type="presParOf" srcId="{B59D3C06-62E0-4885-B04A-3E30AAA1C226}" destId="{53E7771A-D974-4449-BDCE-E2EF32070FE3}" srcOrd="14" destOrd="0" presId="urn:microsoft.com/office/officeart/2005/8/layout/default"/>
    <dgm:cxn modelId="{595AB217-FC21-4011-AE08-109200753A3D}" type="presParOf" srcId="{B59D3C06-62E0-4885-B04A-3E30AAA1C226}" destId="{1B24050E-51CA-4018-B1DE-877FD2E55236}" srcOrd="15" destOrd="0" presId="urn:microsoft.com/office/officeart/2005/8/layout/default"/>
    <dgm:cxn modelId="{C244F900-A0DF-4FB3-962B-5AD88C35BE3B}" type="presParOf" srcId="{B59D3C06-62E0-4885-B04A-3E30AAA1C226}" destId="{253F9672-5BA4-4502-A134-7B6261FF52BA}" srcOrd="16" destOrd="0" presId="urn:microsoft.com/office/officeart/2005/8/layout/default"/>
    <dgm:cxn modelId="{17927C12-9450-4394-B712-E22AF38F2587}" type="presParOf" srcId="{B59D3C06-62E0-4885-B04A-3E30AAA1C226}" destId="{99C79025-D9C7-4F55-9B8A-0011A7A57F95}" srcOrd="17" destOrd="0" presId="urn:microsoft.com/office/officeart/2005/8/layout/default"/>
    <dgm:cxn modelId="{886C5814-F325-4F36-BA37-3458814B4336}" type="presParOf" srcId="{B59D3C06-62E0-4885-B04A-3E30AAA1C226}" destId="{1AC7C9AA-E0A6-4AA6-8B40-33B32D31CB5D}" srcOrd="18" destOrd="0" presId="urn:microsoft.com/office/officeart/2005/8/layout/default"/>
    <dgm:cxn modelId="{B5D0161A-4BE2-495B-993C-AD052D80B6AA}" type="presParOf" srcId="{B59D3C06-62E0-4885-B04A-3E30AAA1C226}" destId="{D95697A5-DEB2-4FF2-B0D2-EB6879E9CDA0}" srcOrd="19" destOrd="0" presId="urn:microsoft.com/office/officeart/2005/8/layout/default"/>
    <dgm:cxn modelId="{2B640D8F-22BE-4E4F-AFD6-068900BC9300}" type="presParOf" srcId="{B59D3C06-62E0-4885-B04A-3E30AAA1C226}" destId="{EC4363E9-E331-499D-B304-51E48892AC06}" srcOrd="20" destOrd="0" presId="urn:microsoft.com/office/officeart/2005/8/layout/default"/>
    <dgm:cxn modelId="{318B32B3-2E08-4A5E-8525-FF981B5A64BD}" type="presParOf" srcId="{B59D3C06-62E0-4885-B04A-3E30AAA1C226}" destId="{DBE644D8-359D-4BA0-A556-12BB23A2A07A}" srcOrd="21" destOrd="0" presId="urn:microsoft.com/office/officeart/2005/8/layout/default"/>
    <dgm:cxn modelId="{A8C6AABD-853B-4B30-9C59-40CEC22FB743}" type="presParOf" srcId="{B59D3C06-62E0-4885-B04A-3E30AAA1C226}" destId="{1DDD2BB6-C09D-4584-9265-DA318B56032B}" srcOrd="22" destOrd="0" presId="urn:microsoft.com/office/officeart/2005/8/layout/default"/>
    <dgm:cxn modelId="{4530A596-768A-4204-8257-4B3A27E3822B}" type="presParOf" srcId="{B59D3C06-62E0-4885-B04A-3E30AAA1C226}" destId="{DA8E1ABC-AB4D-4B2E-88A5-2646F4E64CC4}" srcOrd="23" destOrd="0" presId="urn:microsoft.com/office/officeart/2005/8/layout/default"/>
    <dgm:cxn modelId="{75C4E107-8515-4EBC-BB51-8BEC020A1F2E}" type="presParOf" srcId="{B59D3C06-62E0-4885-B04A-3E30AAA1C226}" destId="{1DA60F28-244F-4B59-BCDD-822AB3A5C992}" srcOrd="24" destOrd="0" presId="urn:microsoft.com/office/officeart/2005/8/layout/default"/>
    <dgm:cxn modelId="{6B2DA5EE-CB17-4143-A044-FA0F06536D79}" type="presParOf" srcId="{B59D3C06-62E0-4885-B04A-3E30AAA1C226}" destId="{B3F6F6E8-56D0-4E36-853F-281CF67DCF03}" srcOrd="25" destOrd="0" presId="urn:microsoft.com/office/officeart/2005/8/layout/default"/>
    <dgm:cxn modelId="{4A2A6FA4-9647-4F7C-8467-F71E352F7E09}" type="presParOf" srcId="{B59D3C06-62E0-4885-B04A-3E30AAA1C226}" destId="{3170C5EF-A55C-4496-B4C8-11C57BEA1930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1F74-37F6-489A-AC64-5BC90BDA17CD}">
      <dsp:nvSpPr>
        <dsp:cNvPr id="0" name=""/>
        <dsp:cNvSpPr/>
      </dsp:nvSpPr>
      <dsp:spPr>
        <a:xfrm>
          <a:off x="66178" y="1787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Director Commercial Ops</a:t>
          </a:r>
        </a:p>
      </dsp:txBody>
      <dsp:txXfrm>
        <a:off x="66178" y="1787"/>
        <a:ext cx="1109575" cy="665745"/>
      </dsp:txXfrm>
    </dsp:sp>
    <dsp:sp modelId="{C4DCBCA4-B7AE-4A20-B444-697F292205F0}">
      <dsp:nvSpPr>
        <dsp:cNvPr id="0" name=""/>
        <dsp:cNvSpPr/>
      </dsp:nvSpPr>
      <dsp:spPr>
        <a:xfrm>
          <a:off x="1286712" y="1787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Manager of Commercial Ops</a:t>
          </a:r>
        </a:p>
      </dsp:txBody>
      <dsp:txXfrm>
        <a:off x="1286712" y="1787"/>
        <a:ext cx="1109575" cy="665745"/>
      </dsp:txXfrm>
    </dsp:sp>
    <dsp:sp modelId="{B78A462C-A9F6-4C9F-928C-4CFB19F1F83C}">
      <dsp:nvSpPr>
        <dsp:cNvPr id="0" name=""/>
        <dsp:cNvSpPr/>
      </dsp:nvSpPr>
      <dsp:spPr>
        <a:xfrm>
          <a:off x="2507245" y="1787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Director Engineering</a:t>
          </a:r>
        </a:p>
      </dsp:txBody>
      <dsp:txXfrm>
        <a:off x="2507245" y="1787"/>
        <a:ext cx="1109575" cy="665745"/>
      </dsp:txXfrm>
    </dsp:sp>
    <dsp:sp modelId="{A7600883-14C9-4AC0-9004-D0780D225807}">
      <dsp:nvSpPr>
        <dsp:cNvPr id="0" name=""/>
        <dsp:cNvSpPr/>
      </dsp:nvSpPr>
      <dsp:spPr>
        <a:xfrm>
          <a:off x="66178" y="778490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Engineering Manager</a:t>
          </a:r>
        </a:p>
      </dsp:txBody>
      <dsp:txXfrm>
        <a:off x="66178" y="778490"/>
        <a:ext cx="1109575" cy="665745"/>
      </dsp:txXfrm>
    </dsp:sp>
    <dsp:sp modelId="{69755ED6-F49C-4516-8618-F4FB68638BCE}">
      <dsp:nvSpPr>
        <dsp:cNvPr id="0" name=""/>
        <dsp:cNvSpPr/>
      </dsp:nvSpPr>
      <dsp:spPr>
        <a:xfrm>
          <a:off x="1286712" y="778490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Continuous Improvement Manager</a:t>
          </a:r>
        </a:p>
      </dsp:txBody>
      <dsp:txXfrm>
        <a:off x="1286712" y="778490"/>
        <a:ext cx="1109575" cy="665745"/>
      </dsp:txXfrm>
    </dsp:sp>
    <dsp:sp modelId="{E9486BF3-08B3-4309-B673-267F4EE1F990}">
      <dsp:nvSpPr>
        <dsp:cNvPr id="0" name=""/>
        <dsp:cNvSpPr/>
      </dsp:nvSpPr>
      <dsp:spPr>
        <a:xfrm>
          <a:off x="2507245" y="778490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Material/Logistics Manager</a:t>
          </a:r>
        </a:p>
      </dsp:txBody>
      <dsp:txXfrm>
        <a:off x="2507245" y="778490"/>
        <a:ext cx="1109575" cy="665745"/>
      </dsp:txXfrm>
    </dsp:sp>
    <dsp:sp modelId="{1767581D-876C-44FC-87AC-586301645663}">
      <dsp:nvSpPr>
        <dsp:cNvPr id="0" name=""/>
        <dsp:cNvSpPr/>
      </dsp:nvSpPr>
      <dsp:spPr>
        <a:xfrm>
          <a:off x="66178" y="1555193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Ops Director, COE</a:t>
          </a:r>
        </a:p>
      </dsp:txBody>
      <dsp:txXfrm>
        <a:off x="66178" y="1555193"/>
        <a:ext cx="1109575" cy="665745"/>
      </dsp:txXfrm>
    </dsp:sp>
    <dsp:sp modelId="{53E7771A-D974-4449-BDCE-E2EF32070FE3}">
      <dsp:nvSpPr>
        <dsp:cNvPr id="0" name=""/>
        <dsp:cNvSpPr/>
      </dsp:nvSpPr>
      <dsp:spPr>
        <a:xfrm>
          <a:off x="1286712" y="1555193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Director of Supply Chain</a:t>
          </a:r>
        </a:p>
      </dsp:txBody>
      <dsp:txXfrm>
        <a:off x="1286712" y="1555193"/>
        <a:ext cx="1109575" cy="665745"/>
      </dsp:txXfrm>
    </dsp:sp>
    <dsp:sp modelId="{253F9672-5BA4-4502-A134-7B6261FF52BA}">
      <dsp:nvSpPr>
        <dsp:cNvPr id="0" name=""/>
        <dsp:cNvSpPr/>
      </dsp:nvSpPr>
      <dsp:spPr>
        <a:xfrm>
          <a:off x="2507245" y="1555193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Director PMO</a:t>
          </a:r>
        </a:p>
      </dsp:txBody>
      <dsp:txXfrm>
        <a:off x="2507245" y="1555193"/>
        <a:ext cx="1109575" cy="665745"/>
      </dsp:txXfrm>
    </dsp:sp>
    <dsp:sp modelId="{1AC7C9AA-E0A6-4AA6-8B40-33B32D31CB5D}">
      <dsp:nvSpPr>
        <dsp:cNvPr id="0" name=""/>
        <dsp:cNvSpPr/>
      </dsp:nvSpPr>
      <dsp:spPr>
        <a:xfrm>
          <a:off x="66178" y="2331896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Program Manager</a:t>
          </a:r>
        </a:p>
      </dsp:txBody>
      <dsp:txXfrm>
        <a:off x="66178" y="2331896"/>
        <a:ext cx="1109575" cy="665745"/>
      </dsp:txXfrm>
    </dsp:sp>
    <dsp:sp modelId="{EC4363E9-E331-499D-B304-51E48892AC06}">
      <dsp:nvSpPr>
        <dsp:cNvPr id="0" name=""/>
        <dsp:cNvSpPr/>
      </dsp:nvSpPr>
      <dsp:spPr>
        <a:xfrm>
          <a:off x="1286712" y="2331896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Quality Manager</a:t>
          </a:r>
        </a:p>
      </dsp:txBody>
      <dsp:txXfrm>
        <a:off x="1286712" y="2331896"/>
        <a:ext cx="1109575" cy="665745"/>
      </dsp:txXfrm>
    </dsp:sp>
    <dsp:sp modelId="{1DDD2BB6-C09D-4584-9265-DA318B56032B}">
      <dsp:nvSpPr>
        <dsp:cNvPr id="0" name=""/>
        <dsp:cNvSpPr/>
      </dsp:nvSpPr>
      <dsp:spPr>
        <a:xfrm>
          <a:off x="2507245" y="2331896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Product Managers</a:t>
          </a:r>
        </a:p>
      </dsp:txBody>
      <dsp:txXfrm>
        <a:off x="2507245" y="2331896"/>
        <a:ext cx="1109575" cy="665745"/>
      </dsp:txXfrm>
    </dsp:sp>
    <dsp:sp modelId="{1DA60F28-244F-4B59-BCDD-822AB3A5C992}">
      <dsp:nvSpPr>
        <dsp:cNvPr id="0" name=""/>
        <dsp:cNvSpPr/>
      </dsp:nvSpPr>
      <dsp:spPr>
        <a:xfrm>
          <a:off x="676445" y="3108599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Sales Director</a:t>
          </a:r>
        </a:p>
      </dsp:txBody>
      <dsp:txXfrm>
        <a:off x="676445" y="3108599"/>
        <a:ext cx="1109575" cy="665745"/>
      </dsp:txXfrm>
    </dsp:sp>
    <dsp:sp modelId="{3170C5EF-A55C-4496-B4C8-11C57BEA1930}">
      <dsp:nvSpPr>
        <dsp:cNvPr id="0" name=""/>
        <dsp:cNvSpPr/>
      </dsp:nvSpPr>
      <dsp:spPr>
        <a:xfrm>
          <a:off x="1896978" y="3108599"/>
          <a:ext cx="1109575" cy="665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VP of Sales</a:t>
          </a:r>
        </a:p>
      </dsp:txBody>
      <dsp:txXfrm>
        <a:off x="1896978" y="3108599"/>
        <a:ext cx="1109575" cy="66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F249-625F-4376-A432-481411971B1D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2EC3-E2B1-427D-90A0-5C23E298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5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spcBef>
        <a:spcPts val="500"/>
      </a:spcBef>
      <a:buFont typeface="Calibri" panose="020F050202020403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spcBef>
        <a:spcPts val="500"/>
      </a:spcBef>
      <a:buFont typeface="Calibri" panose="020F050202020403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spcBef>
        <a:spcPts val="500"/>
      </a:spcBef>
      <a:buFont typeface="Calibri" panose="020F050202020403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spcBef>
        <a:spcPts val="500"/>
      </a:spcBef>
      <a:buFont typeface="Calibri" panose="020F050202020403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Numbers included in this tracking are those outside of Strategic Talent (MAP, DAP, PAJ)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2EC3-E2B1-427D-90A0-5C23E2982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organizations want to review talent lower in the organization, they can do this. We are requiring director and Manager talent reviews across the enterprise.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Finance VP</a:t>
            </a:r>
          </a:p>
          <a:p>
            <a:r>
              <a:rPr lang="en-US"/>
              <a:t>Finance Directors in Business Units</a:t>
            </a:r>
          </a:p>
          <a:p>
            <a:r>
              <a:rPr lang="en-US"/>
              <a:t>Product Management Director</a:t>
            </a:r>
          </a:p>
          <a:p>
            <a:r>
              <a:rPr lang="en-US"/>
              <a:t>VP GM</a:t>
            </a:r>
          </a:p>
          <a:p>
            <a:r>
              <a:rPr lang="en-US"/>
              <a:t>VP Operations</a:t>
            </a:r>
          </a:p>
          <a:p>
            <a:r>
              <a:rPr lang="en-US"/>
              <a:t>Value Stream Director</a:t>
            </a:r>
          </a:p>
          <a:p>
            <a:r>
              <a:rPr lang="en-US"/>
              <a:t>VP Quality</a:t>
            </a:r>
          </a:p>
          <a:p>
            <a:r>
              <a:rPr lang="en-US"/>
              <a:t>Quality Director</a:t>
            </a:r>
          </a:p>
          <a:p>
            <a:r>
              <a:rPr lang="en-US"/>
              <a:t>Materials Planning Director</a:t>
            </a:r>
          </a:p>
          <a:p>
            <a:r>
              <a:rPr lang="en-US"/>
              <a:t>Advanced Manufacturing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2EC3-E2B1-427D-90A0-5C23E2982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7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2EC3-E2B1-427D-90A0-5C23E2982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2EC3-E2B1-427D-90A0-5C23E2982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0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pLogo">
            <a:extLst>
              <a:ext uri="{FF2B5EF4-FFF2-40B4-BE49-F238E27FC236}">
                <a16:creationId xmlns:a16="http://schemas.microsoft.com/office/drawing/2014/main" id="{B2E53338-E51F-232A-3546-9FA27F82F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100" y="5880989"/>
            <a:ext cx="3324885" cy="478783"/>
          </a:xfrm>
          <a:prstGeom prst="rect">
            <a:avLst/>
          </a:prstGeom>
        </p:spPr>
      </p:pic>
      <p:pic>
        <p:nvPicPr>
          <p:cNvPr id="14" name="shpEnergyBeam">
            <a:extLst>
              <a:ext uri="{FF2B5EF4-FFF2-40B4-BE49-F238E27FC236}">
                <a16:creationId xmlns:a16="http://schemas.microsoft.com/office/drawing/2014/main" id="{4313F309-DA70-B93A-B584-9BBE9E2E6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6346" b="31630"/>
          <a:stretch/>
        </p:blipFill>
        <p:spPr>
          <a:xfrm>
            <a:off x="0" y="4339169"/>
            <a:ext cx="8555567" cy="255113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rIns="0"/>
          <a:lstStyle>
            <a:lvl1pPr>
              <a:defRPr sz="100">
                <a:noFill/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 rIns="0"/>
          <a:lstStyle>
            <a:lvl1pPr>
              <a:defRPr sz="100">
                <a:noFill/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0" y="0"/>
            <a:ext cx="0" cy="0"/>
          </a:xfrm>
        </p:spPr>
        <p:txBody>
          <a:bodyPr rIns="0"/>
          <a:lstStyle>
            <a:lvl1pPr>
              <a:defRPr sz="100">
                <a:noFill/>
              </a:defRPr>
            </a:lvl1pPr>
          </a:lstStyle>
          <a:p>
            <a:fld id="{92F3E3E6-B34B-4638-86DB-0B69E13808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37C72F9D-6173-3A4D-B05E-B0BF9A4A1A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12192000" cy="4594280"/>
          </a:xfrm>
          <a:custGeom>
            <a:avLst/>
            <a:gdLst>
              <a:gd name="connsiteX0" fmla="*/ 0 w 12192000"/>
              <a:gd name="connsiteY0" fmla="*/ 0 h 4594280"/>
              <a:gd name="connsiteX1" fmla="*/ 12192000 w 12192000"/>
              <a:gd name="connsiteY1" fmla="*/ 0 h 4594280"/>
              <a:gd name="connsiteX2" fmla="*/ 12192000 w 12192000"/>
              <a:gd name="connsiteY2" fmla="*/ 4594280 h 4594280"/>
              <a:gd name="connsiteX3" fmla="*/ 8555567 w 12192000"/>
              <a:gd name="connsiteY3" fmla="*/ 4594280 h 4594280"/>
              <a:gd name="connsiteX4" fmla="*/ 8555567 w 12192000"/>
              <a:gd name="connsiteY4" fmla="*/ 4339167 h 4594280"/>
              <a:gd name="connsiteX5" fmla="*/ 0 w 12192000"/>
              <a:gd name="connsiteY5" fmla="*/ 4339167 h 459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94280">
                <a:moveTo>
                  <a:pt x="0" y="0"/>
                </a:moveTo>
                <a:lnTo>
                  <a:pt x="12192000" y="0"/>
                </a:lnTo>
                <a:lnTo>
                  <a:pt x="12192000" y="4594280"/>
                </a:lnTo>
                <a:lnTo>
                  <a:pt x="8555567" y="4594280"/>
                </a:lnTo>
                <a:lnTo>
                  <a:pt x="8555567" y="4339167"/>
                </a:lnTo>
                <a:lnTo>
                  <a:pt x="0" y="43391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22B63B0-C7F1-873E-B2A9-52331569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35" y="4960667"/>
            <a:ext cx="6942365" cy="828000"/>
          </a:xfrm>
        </p:spPr>
        <p:txBody>
          <a:bodyPr lIns="0" tIns="0" rIns="0" bIns="0"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0636" y="6010008"/>
            <a:ext cx="6942365" cy="23083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Dep | Author | Date</a:t>
            </a:r>
          </a:p>
        </p:txBody>
      </p:sp>
    </p:spTree>
    <p:extLst>
      <p:ext uri="{BB962C8B-B14F-4D97-AF65-F5344CB8AC3E}">
        <p14:creationId xmlns:p14="http://schemas.microsoft.com/office/powerpoint/2010/main" val="16418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203951" y="1708803"/>
            <a:ext cx="5988050" cy="4104856"/>
          </a:xfrm>
          <a:solidFill>
            <a:schemeClr val="tx2"/>
          </a:solidFill>
          <a:effectLst/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C55A8F2-7A4B-3A83-74A0-E8EB1274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640635" y="1708803"/>
            <a:ext cx="5347415" cy="4343636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Quick tip: start typing for normal text, or press tab key for bulleted list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7"/>
          </p:nvPr>
        </p:nvSpPr>
        <p:spPr>
          <a:xfrm>
            <a:off x="6203951" y="5890129"/>
            <a:ext cx="5347415" cy="215444"/>
          </a:xfrm>
        </p:spPr>
        <p:txBody>
          <a:bodyPr wrap="none" lIns="0" tIns="0" rIns="0" bIns="0" anchor="t" anchorCtr="0">
            <a:noAutofit/>
          </a:bodyPr>
          <a:lstStyle>
            <a:lvl1pPr algn="l"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3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144683" y="0"/>
            <a:ext cx="5047317" cy="6068484"/>
          </a:xfrm>
          <a:solidFill>
            <a:schemeClr val="tx2"/>
          </a:solidFill>
          <a:effectLst/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1F769B2-1580-12E1-0F49-0CB7AD9C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35" y="408001"/>
            <a:ext cx="5347415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640635" y="1708803"/>
            <a:ext cx="5347415" cy="408239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Quick tip: start typing for normal text, or press tab key for bulleted list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7"/>
          </p:nvPr>
        </p:nvSpPr>
        <p:spPr>
          <a:xfrm>
            <a:off x="640635" y="5890129"/>
            <a:ext cx="5347415" cy="215444"/>
          </a:xfr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7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1708801"/>
            <a:ext cx="5987743" cy="3822967"/>
          </a:xfrm>
          <a:solidFill>
            <a:schemeClr val="tx2"/>
          </a:solidFill>
          <a:effectLst/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203951" y="1708801"/>
            <a:ext cx="5988050" cy="3822967"/>
          </a:xfrm>
          <a:solidFill>
            <a:schemeClr val="tx2"/>
          </a:solidFill>
          <a:effectLst/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E76EEE-68A8-CD1E-BA83-80DB333A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640635" y="5683519"/>
            <a:ext cx="5347415" cy="374381"/>
          </a:xfr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7"/>
          </p:nvPr>
        </p:nvSpPr>
        <p:spPr>
          <a:xfrm>
            <a:off x="6220169" y="5683519"/>
            <a:ext cx="5347415" cy="374381"/>
          </a:xfr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17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848F074-47E4-24E2-53F4-E8C321C43C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2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9183598 w 12192000"/>
              <a:gd name="connsiteY3" fmla="*/ 6858001 h 6858001"/>
              <a:gd name="connsiteX4" fmla="*/ 9183598 w 12192000"/>
              <a:gd name="connsiteY4" fmla="*/ 6684435 h 6858001"/>
              <a:gd name="connsiteX5" fmla="*/ 0 w 12192000"/>
              <a:gd name="connsiteY5" fmla="*/ 668443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9183598" y="6858001"/>
                </a:lnTo>
                <a:lnTo>
                  <a:pt x="9183598" y="6684435"/>
                </a:lnTo>
                <a:lnTo>
                  <a:pt x="0" y="6684435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anchor="ctr" anchorCtr="0">
            <a:noAutofit/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F3B6D8-62CB-9EF4-70C5-303B285D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67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with 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pEnergyBeam">
            <a:extLst>
              <a:ext uri="{FF2B5EF4-FFF2-40B4-BE49-F238E27FC236}">
                <a16:creationId xmlns:a16="http://schemas.microsoft.com/office/drawing/2014/main" id="{D06E419F-4FC2-D51C-77D9-58378432F1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4918"/>
            <a:ext cx="9183600" cy="173564"/>
          </a:xfrm>
          <a:prstGeom prst="rect">
            <a:avLst/>
          </a:prstGeom>
        </p:spPr>
      </p:pic>
      <p:pic>
        <p:nvPicPr>
          <p:cNvPr id="10" name="shpLogo">
            <a:extLst>
              <a:ext uri="{FF2B5EF4-FFF2-40B4-BE49-F238E27FC236}">
                <a16:creationId xmlns:a16="http://schemas.microsoft.com/office/drawing/2014/main" id="{2E19CE8C-30EF-9253-8C47-4613EDF9E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1899" y="6291552"/>
            <a:ext cx="1813084" cy="261084"/>
          </a:xfrm>
          <a:prstGeom prst="rect">
            <a:avLst/>
          </a:prstGeom>
        </p:spPr>
      </p:pic>
      <p:sp>
        <p:nvSpPr>
          <p:cNvPr id="13" name="shpNo">
            <a:extLst>
              <a:ext uri="{FF2B5EF4-FFF2-40B4-BE49-F238E27FC236}">
                <a16:creationId xmlns:a16="http://schemas.microsoft.com/office/drawing/2014/main" id="{31F316C6-F2F4-9A7E-27B7-78D4EA8125F3}"/>
              </a:ext>
            </a:extLst>
          </p:cNvPr>
          <p:cNvSpPr txBox="1"/>
          <p:nvPr/>
        </p:nvSpPr>
        <p:spPr>
          <a:xfrm>
            <a:off x="193493" y="6345020"/>
            <a:ext cx="579967" cy="1642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1050" noProof="0">
                <a:solidFill>
                  <a:srgbClr val="71777A"/>
                </a:solidFill>
              </a:rPr>
              <a:t> </a:t>
            </a:r>
            <a:fld id="{DC8EE66E-F181-468C-945E-BF82BFF0D47C}" type="slidenum">
              <a:rPr lang="en-US" sz="1050" noProof="0" smtClean="0">
                <a:solidFill>
                  <a:srgbClr val="71777A"/>
                </a:solidFill>
              </a:rPr>
              <a:t>‹#›</a:t>
            </a:fld>
            <a:endParaRPr lang="en-US" sz="1050" noProof="0">
              <a:solidFill>
                <a:srgbClr val="71777A"/>
              </a:solidFill>
            </a:endParaRPr>
          </a:p>
        </p:txBody>
      </p:sp>
      <p:cxnSp>
        <p:nvCxnSpPr>
          <p:cNvPr id="14" name="shpLine">
            <a:extLst>
              <a:ext uri="{FF2B5EF4-FFF2-40B4-BE49-F238E27FC236}">
                <a16:creationId xmlns:a16="http://schemas.microsoft.com/office/drawing/2014/main" id="{21575882-8BB3-5A74-B182-C013CFB929E3}"/>
              </a:ext>
            </a:extLst>
          </p:cNvPr>
          <p:cNvCxnSpPr/>
          <p:nvPr/>
        </p:nvCxnSpPr>
        <p:spPr>
          <a:xfrm>
            <a:off x="891483" y="6355993"/>
            <a:ext cx="0" cy="144000"/>
          </a:xfrm>
          <a:prstGeom prst="line">
            <a:avLst/>
          </a:prstGeom>
          <a:ln w="6350">
            <a:solidFill>
              <a:srgbClr val="71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11A65-A17C-F5D4-7E66-BE2CDF14E32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E42CA81-D461-94D3-8227-E1915F3498E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PROPRIETARY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8B1969-CA8F-FEF7-A03E-8BFFF234C2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2"/>
            <a:ext cx="12192000" cy="6068484"/>
          </a:xfrm>
          <a:custGeom>
            <a:avLst/>
            <a:gdLst>
              <a:gd name="connsiteX0" fmla="*/ 0 w 12192000"/>
              <a:gd name="connsiteY0" fmla="*/ 0 h 6068484"/>
              <a:gd name="connsiteX1" fmla="*/ 12192000 w 12192000"/>
              <a:gd name="connsiteY1" fmla="*/ 0 h 6068484"/>
              <a:gd name="connsiteX2" fmla="*/ 12192000 w 12192000"/>
              <a:gd name="connsiteY2" fmla="*/ 6068484 h 6068484"/>
              <a:gd name="connsiteX3" fmla="*/ 9183600 w 12192000"/>
              <a:gd name="connsiteY3" fmla="*/ 6068484 h 6068484"/>
              <a:gd name="connsiteX4" fmla="*/ 9183600 w 12192000"/>
              <a:gd name="connsiteY4" fmla="*/ 5894920 h 6068484"/>
              <a:gd name="connsiteX5" fmla="*/ 9076110 w 12192000"/>
              <a:gd name="connsiteY5" fmla="*/ 5894920 h 6068484"/>
              <a:gd name="connsiteX6" fmla="*/ 0 w 12192000"/>
              <a:gd name="connsiteY6" fmla="*/ 5894920 h 606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68484">
                <a:moveTo>
                  <a:pt x="0" y="0"/>
                </a:moveTo>
                <a:lnTo>
                  <a:pt x="12192000" y="0"/>
                </a:lnTo>
                <a:lnTo>
                  <a:pt x="12192000" y="6068484"/>
                </a:lnTo>
                <a:lnTo>
                  <a:pt x="9183600" y="6068484"/>
                </a:lnTo>
                <a:lnTo>
                  <a:pt x="9183600" y="5894920"/>
                </a:lnTo>
                <a:lnTo>
                  <a:pt x="9076110" y="5894920"/>
                </a:lnTo>
                <a:lnTo>
                  <a:pt x="0" y="5894920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0" tIns="0" rIns="0" bIns="0" anchor="ctr" anchorCtr="0">
            <a:noAutofit/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83C91E-FA98-7DA0-734D-F675AF1A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41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pEnergyBeam">
            <a:extLst>
              <a:ext uri="{FF2B5EF4-FFF2-40B4-BE49-F238E27FC236}">
                <a16:creationId xmlns:a16="http://schemas.microsoft.com/office/drawing/2014/main" id="{6C798400-0606-420B-F957-CD976BA4C9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551008"/>
            <a:ext cx="8555567" cy="255113"/>
          </a:xfrm>
          <a:prstGeom prst="rect">
            <a:avLst/>
          </a:prstGeom>
        </p:spPr>
      </p:pic>
      <p:pic>
        <p:nvPicPr>
          <p:cNvPr id="9" name="shpLogo">
            <a:extLst>
              <a:ext uri="{FF2B5EF4-FFF2-40B4-BE49-F238E27FC236}">
                <a16:creationId xmlns:a16="http://schemas.microsoft.com/office/drawing/2014/main" id="{217E3441-465B-3E48-9F5D-6AEB6D9B5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3026" y="6110661"/>
            <a:ext cx="2853897" cy="410961"/>
          </a:xfrm>
          <a:prstGeom prst="rect">
            <a:avLst/>
          </a:prstGeom>
        </p:spPr>
      </p:pic>
      <p:pic>
        <p:nvPicPr>
          <p:cNvPr id="10" name="shpClaim">
            <a:extLst>
              <a:ext uri="{FF2B5EF4-FFF2-40B4-BE49-F238E27FC236}">
                <a16:creationId xmlns:a16="http://schemas.microsoft.com/office/drawing/2014/main" id="{02854504-3BDC-5A78-0535-87D39CFFD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417" y="6247843"/>
            <a:ext cx="3149724" cy="214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6F7E31A-A184-AF3C-5B44-9842F8B6E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2"/>
            <a:ext cx="12192000" cy="5806123"/>
          </a:xfrm>
          <a:custGeom>
            <a:avLst/>
            <a:gdLst>
              <a:gd name="connsiteX0" fmla="*/ 0 w 12192000"/>
              <a:gd name="connsiteY0" fmla="*/ 0 h 5806123"/>
              <a:gd name="connsiteX1" fmla="*/ 12192000 w 12192000"/>
              <a:gd name="connsiteY1" fmla="*/ 0 h 5806123"/>
              <a:gd name="connsiteX2" fmla="*/ 12192000 w 12192000"/>
              <a:gd name="connsiteY2" fmla="*/ 5806123 h 5806123"/>
              <a:gd name="connsiteX3" fmla="*/ 8555569 w 12192000"/>
              <a:gd name="connsiteY3" fmla="*/ 5806123 h 5806123"/>
              <a:gd name="connsiteX4" fmla="*/ 8555569 w 12192000"/>
              <a:gd name="connsiteY4" fmla="*/ 5551010 h 5806123"/>
              <a:gd name="connsiteX5" fmla="*/ 2 w 12192000"/>
              <a:gd name="connsiteY5" fmla="*/ 5551010 h 5806123"/>
              <a:gd name="connsiteX6" fmla="*/ 2 w 12192000"/>
              <a:gd name="connsiteY6" fmla="*/ 5806123 h 5806123"/>
              <a:gd name="connsiteX7" fmla="*/ 0 w 12192000"/>
              <a:gd name="connsiteY7" fmla="*/ 5806123 h 580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06123">
                <a:moveTo>
                  <a:pt x="0" y="0"/>
                </a:moveTo>
                <a:lnTo>
                  <a:pt x="12192000" y="0"/>
                </a:lnTo>
                <a:lnTo>
                  <a:pt x="12192000" y="5806123"/>
                </a:lnTo>
                <a:lnTo>
                  <a:pt x="8555569" y="5806123"/>
                </a:lnTo>
                <a:lnTo>
                  <a:pt x="8555569" y="5551010"/>
                </a:lnTo>
                <a:lnTo>
                  <a:pt x="2" y="5551010"/>
                </a:lnTo>
                <a:lnTo>
                  <a:pt x="2" y="5806123"/>
                </a:lnTo>
                <a:lnTo>
                  <a:pt x="0" y="580612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5FEC364-73A2-BF56-E204-40C0E0905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Insert </a:t>
            </a:r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408221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84315D5-6C6A-1F42-7AB9-AD0C6F6F22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PROPRIETARY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CC8E80-8B67-CAA8-4BFC-DAAEA01B16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1B382C-15D0-B306-F225-9DE8A634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E3E6-B34B-4638-86DB-0B69E1380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3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681C67D-5ECE-0956-BB74-2D9D41C6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Quick tip: start typing for normal text, or press tab key for bulleted list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39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pLogo">
            <a:extLst>
              <a:ext uri="{FF2B5EF4-FFF2-40B4-BE49-F238E27FC236}">
                <a16:creationId xmlns:a16="http://schemas.microsoft.com/office/drawing/2014/main" id="{35F37CA9-11EB-12A1-EB45-49276B88D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0176" y="6110661"/>
            <a:ext cx="2804808" cy="403892"/>
          </a:xfrm>
          <a:prstGeom prst="rect">
            <a:avLst/>
          </a:prstGeom>
        </p:spPr>
      </p:pic>
      <p:pic>
        <p:nvPicPr>
          <p:cNvPr id="2" name="shpEnergyBeam">
            <a:extLst>
              <a:ext uri="{FF2B5EF4-FFF2-40B4-BE49-F238E27FC236}">
                <a16:creationId xmlns:a16="http://schemas.microsoft.com/office/drawing/2014/main" id="{1D39B6E5-8277-4AB1-643C-B30DB328049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4143576"/>
            <a:ext cx="8555567" cy="1662545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fld id="{92F3E3E6-B34B-4638-86DB-0B69E13808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A98821A-1315-BB68-3D67-6FD30CDB9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2"/>
            <a:ext cx="12192000" cy="5806119"/>
          </a:xfrm>
          <a:custGeom>
            <a:avLst/>
            <a:gdLst>
              <a:gd name="connsiteX0" fmla="*/ 0 w 12192000"/>
              <a:gd name="connsiteY0" fmla="*/ 0 h 5806119"/>
              <a:gd name="connsiteX1" fmla="*/ 12192000 w 12192000"/>
              <a:gd name="connsiteY1" fmla="*/ 0 h 5806119"/>
              <a:gd name="connsiteX2" fmla="*/ 12192000 w 12192000"/>
              <a:gd name="connsiteY2" fmla="*/ 5806119 h 5806119"/>
              <a:gd name="connsiteX3" fmla="*/ 8555567 w 12192000"/>
              <a:gd name="connsiteY3" fmla="*/ 5806119 h 5806119"/>
              <a:gd name="connsiteX4" fmla="*/ 8555567 w 12192000"/>
              <a:gd name="connsiteY4" fmla="*/ 4143574 h 5806119"/>
              <a:gd name="connsiteX5" fmla="*/ 0 w 12192000"/>
              <a:gd name="connsiteY5" fmla="*/ 4143574 h 580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806119">
                <a:moveTo>
                  <a:pt x="0" y="0"/>
                </a:moveTo>
                <a:lnTo>
                  <a:pt x="12192000" y="0"/>
                </a:lnTo>
                <a:lnTo>
                  <a:pt x="12192000" y="5806119"/>
                </a:lnTo>
                <a:lnTo>
                  <a:pt x="8555567" y="5806119"/>
                </a:lnTo>
                <a:lnTo>
                  <a:pt x="8555567" y="4143574"/>
                </a:lnTo>
                <a:lnTo>
                  <a:pt x="0" y="414357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4B9483-17A4-7A7D-ADE1-5B11DE76801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40635" y="4542901"/>
            <a:ext cx="6942365" cy="828000"/>
          </a:xfrm>
        </p:spPr>
        <p:txBody>
          <a:bodyPr lIns="0" tIns="0" rIns="0" bIns="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0636" y="6213932"/>
            <a:ext cx="6942365" cy="230832"/>
          </a:xfr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Dep | Author | Date</a:t>
            </a:r>
          </a:p>
        </p:txBody>
      </p:sp>
    </p:spTree>
    <p:extLst>
      <p:ext uri="{BB962C8B-B14F-4D97-AF65-F5344CB8AC3E}">
        <p14:creationId xmlns:p14="http://schemas.microsoft.com/office/powerpoint/2010/main" val="2759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Back">
            <a:extLst>
              <a:ext uri="{FF2B5EF4-FFF2-40B4-BE49-F238E27FC236}">
                <a16:creationId xmlns:a16="http://schemas.microsoft.com/office/drawing/2014/main" id="{1D25CB58-5CAB-7CD4-67CB-DA0F021C5AF1}"/>
              </a:ext>
            </a:extLst>
          </p:cNvPr>
          <p:cNvSpPr/>
          <p:nvPr/>
        </p:nvSpPr>
        <p:spPr>
          <a:xfrm>
            <a:off x="7637812" y="0"/>
            <a:ext cx="4554188" cy="6858000"/>
          </a:xfrm>
          <a:custGeom>
            <a:avLst/>
            <a:gdLst>
              <a:gd name="connsiteX0" fmla="*/ 1718754 w 4554188"/>
              <a:gd name="connsiteY0" fmla="*/ 0 h 6858000"/>
              <a:gd name="connsiteX1" fmla="*/ 4554188 w 4554188"/>
              <a:gd name="connsiteY1" fmla="*/ 0 h 6858000"/>
              <a:gd name="connsiteX2" fmla="*/ 4554188 w 4554188"/>
              <a:gd name="connsiteY2" fmla="*/ 6858000 h 6858000"/>
              <a:gd name="connsiteX3" fmla="*/ 0 w 4554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188" h="6858000">
                <a:moveTo>
                  <a:pt x="1718754" y="0"/>
                </a:moveTo>
                <a:lnTo>
                  <a:pt x="4554188" y="0"/>
                </a:lnTo>
                <a:lnTo>
                  <a:pt x="45541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9D2108"/>
              </a:gs>
              <a:gs pos="0">
                <a:srgbClr val="E6761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2" name="shpNo">
            <a:extLst>
              <a:ext uri="{FF2B5EF4-FFF2-40B4-BE49-F238E27FC236}">
                <a16:creationId xmlns:a16="http://schemas.microsoft.com/office/drawing/2014/main" id="{36838B7C-DB25-F256-E067-D10000E87D0E}"/>
              </a:ext>
            </a:extLst>
          </p:cNvPr>
          <p:cNvSpPr txBox="1"/>
          <p:nvPr/>
        </p:nvSpPr>
        <p:spPr>
          <a:xfrm>
            <a:off x="193493" y="6345020"/>
            <a:ext cx="579967" cy="1642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1050" noProof="0">
                <a:solidFill>
                  <a:srgbClr val="71777A"/>
                </a:solidFill>
              </a:rPr>
              <a:t> </a:t>
            </a:r>
            <a:fld id="{DC8EE66E-F181-468C-945E-BF82BFF0D47C}" type="slidenum">
              <a:rPr lang="en-US" sz="1050" noProof="0" smtClean="0">
                <a:solidFill>
                  <a:srgbClr val="71777A"/>
                </a:solidFill>
              </a:rPr>
              <a:t>‹#›</a:t>
            </a:fld>
            <a:endParaRPr lang="en-US" sz="1050" noProof="0">
              <a:solidFill>
                <a:srgbClr val="71777A"/>
              </a:solidFill>
            </a:endParaRPr>
          </a:p>
        </p:txBody>
      </p:sp>
      <p:cxnSp>
        <p:nvCxnSpPr>
          <p:cNvPr id="8" name="shpLine">
            <a:extLst>
              <a:ext uri="{FF2B5EF4-FFF2-40B4-BE49-F238E27FC236}">
                <a16:creationId xmlns:a16="http://schemas.microsoft.com/office/drawing/2014/main" id="{DC2F3DA6-F3DC-F5D8-7B76-63D7306EF1E7}"/>
              </a:ext>
            </a:extLst>
          </p:cNvPr>
          <p:cNvCxnSpPr/>
          <p:nvPr/>
        </p:nvCxnSpPr>
        <p:spPr>
          <a:xfrm>
            <a:off x="891483" y="6355993"/>
            <a:ext cx="0" cy="144000"/>
          </a:xfrm>
          <a:prstGeom prst="line">
            <a:avLst/>
          </a:prstGeom>
          <a:ln w="6350">
            <a:solidFill>
              <a:srgbClr val="71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48DD5EB-82B5-EEBC-3E00-F456693EE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635" y="408001"/>
            <a:ext cx="6705569" cy="828000"/>
          </a:xfrm>
        </p:spPr>
        <p:txBody>
          <a:bodyPr lIns="0" tIns="0" rIns="0" bIns="0" anchor="t"/>
          <a:lstStyle>
            <a:lvl1pPr algn="l">
              <a:defRPr sz="4000"/>
            </a:lvl1pPr>
          </a:lstStyle>
          <a:p>
            <a:r>
              <a:rPr lang="de-DE"/>
              <a:t>Insert </a:t>
            </a:r>
            <a:r>
              <a:rPr lang="de-DE" err="1"/>
              <a:t>agenda</a:t>
            </a:r>
            <a:r>
              <a:rPr lang="de-DE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40635" y="1708803"/>
            <a:ext cx="6705569" cy="4343636"/>
          </a:xfrm>
        </p:spPr>
        <p:txBody>
          <a:bodyPr lIns="0" tIns="0" rIns="0" bIns="0" anchor="t" anchorCtr="0"/>
          <a:lstStyle>
            <a:lvl1pPr marL="360000" indent="-360000" algn="l">
              <a:spcBef>
                <a:spcPts val="1000"/>
              </a:spcBef>
              <a:buFont typeface="+mj-lt"/>
              <a:buAutoNum type="arabicPeriod"/>
              <a:defRPr sz="2200" b="0">
                <a:solidFill>
                  <a:schemeClr val="tx1"/>
                </a:solidFill>
              </a:defRPr>
            </a:lvl1pPr>
            <a:lvl2pPr marL="540000" indent="-180000" algn="l">
              <a:spcBef>
                <a:spcPts val="10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2pPr>
            <a:lvl3pPr marL="72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3pPr>
            <a:lvl4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4pPr>
            <a:lvl5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5pPr>
            <a:lvl6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6pPr>
            <a:lvl7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7pPr>
            <a:lvl8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8pPr>
            <a:lvl9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Quick tip: start typing for normal text, or press tab key for bulleted list</a:t>
            </a:r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624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No">
            <a:extLst>
              <a:ext uri="{FF2B5EF4-FFF2-40B4-BE49-F238E27FC236}">
                <a16:creationId xmlns:a16="http://schemas.microsoft.com/office/drawing/2014/main" id="{36838B7C-DB25-F256-E067-D10000E87D0E}"/>
              </a:ext>
            </a:extLst>
          </p:cNvPr>
          <p:cNvSpPr txBox="1"/>
          <p:nvPr/>
        </p:nvSpPr>
        <p:spPr>
          <a:xfrm>
            <a:off x="193493" y="6345020"/>
            <a:ext cx="579967" cy="1642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1050" noProof="0">
                <a:solidFill>
                  <a:srgbClr val="71777A"/>
                </a:solidFill>
              </a:rPr>
              <a:t> </a:t>
            </a:r>
            <a:fld id="{DC8EE66E-F181-468C-945E-BF82BFF0D47C}" type="slidenum">
              <a:rPr lang="en-US" sz="1050" noProof="0" smtClean="0">
                <a:solidFill>
                  <a:srgbClr val="71777A"/>
                </a:solidFill>
              </a:rPr>
              <a:t>‹#›</a:t>
            </a:fld>
            <a:endParaRPr lang="en-US" sz="1050" noProof="0">
              <a:solidFill>
                <a:srgbClr val="71777A"/>
              </a:solidFill>
            </a:endParaRPr>
          </a:p>
        </p:txBody>
      </p:sp>
      <p:cxnSp>
        <p:nvCxnSpPr>
          <p:cNvPr id="8" name="shpLine">
            <a:extLst>
              <a:ext uri="{FF2B5EF4-FFF2-40B4-BE49-F238E27FC236}">
                <a16:creationId xmlns:a16="http://schemas.microsoft.com/office/drawing/2014/main" id="{DC2F3DA6-F3DC-F5D8-7B76-63D7306EF1E7}"/>
              </a:ext>
            </a:extLst>
          </p:cNvPr>
          <p:cNvCxnSpPr/>
          <p:nvPr/>
        </p:nvCxnSpPr>
        <p:spPr>
          <a:xfrm>
            <a:off x="891483" y="6355993"/>
            <a:ext cx="0" cy="144000"/>
          </a:xfrm>
          <a:prstGeom prst="line">
            <a:avLst/>
          </a:prstGeom>
          <a:ln w="6350">
            <a:solidFill>
              <a:srgbClr val="71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96DADE7-1FFE-25C9-42D4-BA485E1B6736}"/>
              </a:ext>
            </a:extLst>
          </p:cNvPr>
          <p:cNvSpPr/>
          <p:nvPr/>
        </p:nvSpPr>
        <p:spPr>
          <a:xfrm>
            <a:off x="7637812" y="0"/>
            <a:ext cx="4554188" cy="6858000"/>
          </a:xfrm>
          <a:custGeom>
            <a:avLst/>
            <a:gdLst>
              <a:gd name="connsiteX0" fmla="*/ 1718754 w 4554188"/>
              <a:gd name="connsiteY0" fmla="*/ 0 h 6858000"/>
              <a:gd name="connsiteX1" fmla="*/ 4554188 w 4554188"/>
              <a:gd name="connsiteY1" fmla="*/ 0 h 6858000"/>
              <a:gd name="connsiteX2" fmla="*/ 4554188 w 4554188"/>
              <a:gd name="connsiteY2" fmla="*/ 6858000 h 6858000"/>
              <a:gd name="connsiteX3" fmla="*/ 0 w 4554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188" h="6858000">
                <a:moveTo>
                  <a:pt x="1718754" y="0"/>
                </a:moveTo>
                <a:lnTo>
                  <a:pt x="4554188" y="0"/>
                </a:lnTo>
                <a:lnTo>
                  <a:pt x="45541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182C59"/>
              </a:gs>
              <a:gs pos="0">
                <a:srgbClr val="4089B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B23A8CE-B307-91FF-6B0A-F2C4BE670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635" y="408001"/>
            <a:ext cx="6705569" cy="828000"/>
          </a:xfrm>
        </p:spPr>
        <p:txBody>
          <a:bodyPr lIns="0" tIns="0" rIns="0" bIns="0" anchor="t"/>
          <a:lstStyle>
            <a:lvl1pPr algn="l">
              <a:defRPr sz="4000"/>
            </a:lvl1pPr>
          </a:lstStyle>
          <a:p>
            <a:r>
              <a:rPr lang="de-DE"/>
              <a:t>Insert </a:t>
            </a:r>
            <a:r>
              <a:rPr lang="de-DE" err="1"/>
              <a:t>agenda</a:t>
            </a:r>
            <a:r>
              <a:rPr lang="de-DE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40635" y="1708803"/>
            <a:ext cx="6705569" cy="4343636"/>
          </a:xfrm>
        </p:spPr>
        <p:txBody>
          <a:bodyPr lIns="0" tIns="0" rIns="0" bIns="0" anchor="t" anchorCtr="0"/>
          <a:lstStyle>
            <a:lvl1pPr marL="360000" indent="-360000" algn="l">
              <a:spcBef>
                <a:spcPts val="1000"/>
              </a:spcBef>
              <a:buFont typeface="+mj-lt"/>
              <a:buAutoNum type="arabicPeriod"/>
              <a:defRPr sz="2200" b="0">
                <a:solidFill>
                  <a:schemeClr val="tx1"/>
                </a:solidFill>
              </a:defRPr>
            </a:lvl1pPr>
            <a:lvl2pPr marL="540000" indent="-180000" algn="l">
              <a:spcBef>
                <a:spcPts val="10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2pPr>
            <a:lvl3pPr marL="72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3pPr>
            <a:lvl4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4pPr>
            <a:lvl5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5pPr>
            <a:lvl6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6pPr>
            <a:lvl7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7pPr>
            <a:lvl8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8pPr>
            <a:lvl9pPr marL="900000" indent="-180000" algn="l">
              <a:spcBef>
                <a:spcPts val="500"/>
              </a:spcBef>
              <a:buFont typeface="Calibri" panose="020F0502020204030204" pitchFamily="34" charset="0"/>
              <a:buChar char="›"/>
              <a:defRPr sz="2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Quick tip: start typing for normal text, or press tab key for bulleted list</a:t>
            </a:r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349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pBack">
            <a:extLst>
              <a:ext uri="{FF2B5EF4-FFF2-40B4-BE49-F238E27FC236}">
                <a16:creationId xmlns:a16="http://schemas.microsoft.com/office/drawing/2014/main" id="{A450880F-4526-2C3A-657D-9748A5C6CA9B}"/>
              </a:ext>
            </a:extLst>
          </p:cNvPr>
          <p:cNvSpPr/>
          <p:nvPr/>
        </p:nvSpPr>
        <p:spPr>
          <a:xfrm>
            <a:off x="0" y="0"/>
            <a:ext cx="10717025" cy="6858000"/>
          </a:xfrm>
          <a:custGeom>
            <a:avLst/>
            <a:gdLst>
              <a:gd name="connsiteX0" fmla="*/ 0 w 10746723"/>
              <a:gd name="connsiteY0" fmla="*/ 0 h 6858000"/>
              <a:gd name="connsiteX1" fmla="*/ 10746723 w 10746723"/>
              <a:gd name="connsiteY1" fmla="*/ 0 h 6858000"/>
              <a:gd name="connsiteX2" fmla="*/ 10746723 w 10746723"/>
              <a:gd name="connsiteY2" fmla="*/ 1 h 6858000"/>
              <a:gd name="connsiteX3" fmla="*/ 10717025 w 10746723"/>
              <a:gd name="connsiteY3" fmla="*/ 1 h 6858000"/>
              <a:gd name="connsiteX4" fmla="*/ 8998271 w 10746723"/>
              <a:gd name="connsiteY4" fmla="*/ 6858000 h 6858000"/>
              <a:gd name="connsiteX5" fmla="*/ 0 w 10746723"/>
              <a:gd name="connsiteY5" fmla="*/ 6858000 h 6858000"/>
              <a:gd name="connsiteX0" fmla="*/ 0 w 10746723"/>
              <a:gd name="connsiteY0" fmla="*/ 0 h 6858000"/>
              <a:gd name="connsiteX1" fmla="*/ 10746723 w 10746723"/>
              <a:gd name="connsiteY1" fmla="*/ 0 h 6858000"/>
              <a:gd name="connsiteX2" fmla="*/ 10717025 w 10746723"/>
              <a:gd name="connsiteY2" fmla="*/ 1 h 6858000"/>
              <a:gd name="connsiteX3" fmla="*/ 8998271 w 10746723"/>
              <a:gd name="connsiteY3" fmla="*/ 6858000 h 6858000"/>
              <a:gd name="connsiteX4" fmla="*/ 0 w 10746723"/>
              <a:gd name="connsiteY4" fmla="*/ 6858000 h 6858000"/>
              <a:gd name="connsiteX5" fmla="*/ 0 w 10746723"/>
              <a:gd name="connsiteY5" fmla="*/ 0 h 6858000"/>
              <a:gd name="connsiteX0" fmla="*/ 0 w 10749104"/>
              <a:gd name="connsiteY0" fmla="*/ 0 h 6858000"/>
              <a:gd name="connsiteX1" fmla="*/ 10749104 w 10749104"/>
              <a:gd name="connsiteY1" fmla="*/ 7144 h 6858000"/>
              <a:gd name="connsiteX2" fmla="*/ 10717025 w 10749104"/>
              <a:gd name="connsiteY2" fmla="*/ 1 h 6858000"/>
              <a:gd name="connsiteX3" fmla="*/ 8998271 w 10749104"/>
              <a:gd name="connsiteY3" fmla="*/ 6858000 h 6858000"/>
              <a:gd name="connsiteX4" fmla="*/ 0 w 10749104"/>
              <a:gd name="connsiteY4" fmla="*/ 6858000 h 6858000"/>
              <a:gd name="connsiteX5" fmla="*/ 0 w 10749104"/>
              <a:gd name="connsiteY5" fmla="*/ 0 h 6858000"/>
              <a:gd name="connsiteX0" fmla="*/ 0 w 10717025"/>
              <a:gd name="connsiteY0" fmla="*/ 0 h 6858000"/>
              <a:gd name="connsiteX1" fmla="*/ 10717025 w 10717025"/>
              <a:gd name="connsiteY1" fmla="*/ 1 h 6858000"/>
              <a:gd name="connsiteX2" fmla="*/ 8998271 w 10717025"/>
              <a:gd name="connsiteY2" fmla="*/ 6858000 h 6858000"/>
              <a:gd name="connsiteX3" fmla="*/ 0 w 10717025"/>
              <a:gd name="connsiteY3" fmla="*/ 6858000 h 6858000"/>
              <a:gd name="connsiteX4" fmla="*/ 0 w 107170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7025" h="6858000">
                <a:moveTo>
                  <a:pt x="0" y="0"/>
                </a:moveTo>
                <a:lnTo>
                  <a:pt x="10717025" y="1"/>
                </a:lnTo>
                <a:lnTo>
                  <a:pt x="899827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3000">
                <a:srgbClr val="C53625"/>
              </a:gs>
              <a:gs pos="0">
                <a:srgbClr val="800002"/>
              </a:gs>
              <a:gs pos="100000">
                <a:srgbClr val="E6761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7" name="shpNo">
            <a:extLst>
              <a:ext uri="{FF2B5EF4-FFF2-40B4-BE49-F238E27FC236}">
                <a16:creationId xmlns:a16="http://schemas.microsoft.com/office/drawing/2014/main" id="{95345258-BE3C-93C6-0116-91FF7D463100}"/>
              </a:ext>
            </a:extLst>
          </p:cNvPr>
          <p:cNvSpPr txBox="1"/>
          <p:nvPr/>
        </p:nvSpPr>
        <p:spPr bwMode="white">
          <a:xfrm>
            <a:off x="193493" y="6345020"/>
            <a:ext cx="579967" cy="1642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1050" noProof="0">
                <a:solidFill>
                  <a:schemeClr val="bg1"/>
                </a:solidFill>
              </a:rPr>
              <a:t> </a:t>
            </a:r>
            <a:fld id="{DC8EE66E-F181-468C-945E-BF82BFF0D47C}" type="slidenum">
              <a:rPr lang="en-US" sz="1050" noProof="0" smtClean="0">
                <a:solidFill>
                  <a:schemeClr val="bg1"/>
                </a:solidFill>
              </a:rPr>
              <a:t>‹#›</a:t>
            </a:fld>
            <a:endParaRPr lang="en-US" sz="1050" noProof="0">
              <a:solidFill>
                <a:schemeClr val="bg1"/>
              </a:solidFill>
            </a:endParaRPr>
          </a:p>
        </p:txBody>
      </p:sp>
      <p:cxnSp>
        <p:nvCxnSpPr>
          <p:cNvPr id="8" name="shpLine">
            <a:extLst>
              <a:ext uri="{FF2B5EF4-FFF2-40B4-BE49-F238E27FC236}">
                <a16:creationId xmlns:a16="http://schemas.microsoft.com/office/drawing/2014/main" id="{5615D08D-4E55-87E7-8442-4CB1D8D52DE0}"/>
              </a:ext>
            </a:extLst>
          </p:cNvPr>
          <p:cNvCxnSpPr/>
          <p:nvPr/>
        </p:nvCxnSpPr>
        <p:spPr bwMode="white">
          <a:xfrm>
            <a:off x="891483" y="6355993"/>
            <a:ext cx="0" cy="144000"/>
          </a:xfrm>
          <a:prstGeom prst="line">
            <a:avLst/>
          </a:prstGeom>
          <a:ln w="6350">
            <a:solidFill>
              <a:srgbClr val="71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hpLogo">
            <a:extLst>
              <a:ext uri="{FF2B5EF4-FFF2-40B4-BE49-F238E27FC236}">
                <a16:creationId xmlns:a16="http://schemas.microsoft.com/office/drawing/2014/main" id="{6862FA61-B36C-AA96-CFA6-39B037E9F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1899" y="6291552"/>
            <a:ext cx="1813084" cy="26108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81FCAF-C3BD-90AF-B000-A3AFB8228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61984A-D836-D2E5-2FB1-A051080A3B6F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269E0-4F73-C8DD-8D0A-CA29CDC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E3E6-B34B-4638-86DB-0B69E13808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C93C9-1C18-8129-EA00-39A337D468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40635" y="1708803"/>
            <a:ext cx="7924800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7D2C0D-0B00-3B7A-2FC7-3682950384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640635" y="127631"/>
            <a:ext cx="2592917" cy="1500187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0X</a:t>
            </a:r>
          </a:p>
        </p:txBody>
      </p:sp>
    </p:spTree>
    <p:extLst>
      <p:ext uri="{BB962C8B-B14F-4D97-AF65-F5344CB8AC3E}">
        <p14:creationId xmlns:p14="http://schemas.microsoft.com/office/powerpoint/2010/main" val="179240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pBack">
            <a:extLst>
              <a:ext uri="{FF2B5EF4-FFF2-40B4-BE49-F238E27FC236}">
                <a16:creationId xmlns:a16="http://schemas.microsoft.com/office/drawing/2014/main" id="{DACD5B24-5FBF-4121-1012-1961942B735E}"/>
              </a:ext>
            </a:extLst>
          </p:cNvPr>
          <p:cNvSpPr/>
          <p:nvPr/>
        </p:nvSpPr>
        <p:spPr>
          <a:xfrm>
            <a:off x="0" y="0"/>
            <a:ext cx="10717024" cy="6858000"/>
          </a:xfrm>
          <a:custGeom>
            <a:avLst/>
            <a:gdLst>
              <a:gd name="connsiteX0" fmla="*/ 0 w 10717024"/>
              <a:gd name="connsiteY0" fmla="*/ 0 h 6858000"/>
              <a:gd name="connsiteX1" fmla="*/ 10717024 w 10717024"/>
              <a:gd name="connsiteY1" fmla="*/ 0 h 6858000"/>
              <a:gd name="connsiteX2" fmla="*/ 10717024 w 10717024"/>
              <a:gd name="connsiteY2" fmla="*/ 5 h 6858000"/>
              <a:gd name="connsiteX3" fmla="*/ 8998271 w 10717024"/>
              <a:gd name="connsiteY3" fmla="*/ 6858000 h 6858000"/>
              <a:gd name="connsiteX4" fmla="*/ 0 w 1071702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7024" h="6858000">
                <a:moveTo>
                  <a:pt x="0" y="0"/>
                </a:moveTo>
                <a:lnTo>
                  <a:pt x="10717024" y="0"/>
                </a:lnTo>
                <a:lnTo>
                  <a:pt x="10717024" y="5"/>
                </a:lnTo>
                <a:lnTo>
                  <a:pt x="899827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F123C"/>
              </a:gs>
              <a:gs pos="100000">
                <a:schemeClr val="accent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endParaRPr lang="en-GB"/>
          </a:p>
        </p:txBody>
      </p:sp>
      <p:sp>
        <p:nvSpPr>
          <p:cNvPr id="7" name="shpNo">
            <a:extLst>
              <a:ext uri="{FF2B5EF4-FFF2-40B4-BE49-F238E27FC236}">
                <a16:creationId xmlns:a16="http://schemas.microsoft.com/office/drawing/2014/main" id="{95345258-BE3C-93C6-0116-91FF7D463100}"/>
              </a:ext>
            </a:extLst>
          </p:cNvPr>
          <p:cNvSpPr txBox="1"/>
          <p:nvPr/>
        </p:nvSpPr>
        <p:spPr bwMode="white">
          <a:xfrm>
            <a:off x="193493" y="6345020"/>
            <a:ext cx="579967" cy="1642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1050" noProof="0">
                <a:solidFill>
                  <a:schemeClr val="bg1"/>
                </a:solidFill>
              </a:rPr>
              <a:t> </a:t>
            </a:r>
            <a:fld id="{DC8EE66E-F181-468C-945E-BF82BFF0D47C}" type="slidenum">
              <a:rPr lang="en-US" sz="1050" noProof="0" smtClean="0">
                <a:solidFill>
                  <a:schemeClr val="bg1"/>
                </a:solidFill>
              </a:rPr>
              <a:t>‹#›</a:t>
            </a:fld>
            <a:endParaRPr lang="en-US" sz="1050" noProof="0">
              <a:solidFill>
                <a:schemeClr val="bg1"/>
              </a:solidFill>
            </a:endParaRPr>
          </a:p>
        </p:txBody>
      </p:sp>
      <p:cxnSp>
        <p:nvCxnSpPr>
          <p:cNvPr id="8" name="shpLine">
            <a:extLst>
              <a:ext uri="{FF2B5EF4-FFF2-40B4-BE49-F238E27FC236}">
                <a16:creationId xmlns:a16="http://schemas.microsoft.com/office/drawing/2014/main" id="{5615D08D-4E55-87E7-8442-4CB1D8D52DE0}"/>
              </a:ext>
            </a:extLst>
          </p:cNvPr>
          <p:cNvCxnSpPr/>
          <p:nvPr/>
        </p:nvCxnSpPr>
        <p:spPr bwMode="white">
          <a:xfrm>
            <a:off x="891483" y="6355993"/>
            <a:ext cx="0" cy="144000"/>
          </a:xfrm>
          <a:prstGeom prst="line">
            <a:avLst/>
          </a:prstGeom>
          <a:ln w="6350">
            <a:solidFill>
              <a:srgbClr val="71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hpLogo">
            <a:extLst>
              <a:ext uri="{FF2B5EF4-FFF2-40B4-BE49-F238E27FC236}">
                <a16:creationId xmlns:a16="http://schemas.microsoft.com/office/drawing/2014/main" id="{6862FA61-B36C-AA96-CFA6-39B037E9F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1899" y="6291552"/>
            <a:ext cx="1813084" cy="26108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81FCAF-C3BD-90AF-B000-A3AFB8228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61984A-D836-D2E5-2FB1-A051080A3B6F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269E0-4F73-C8DD-8D0A-CA29CDC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E3E6-B34B-4638-86DB-0B69E13808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C93C9-1C18-8129-EA00-39A337D468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40635" y="1708803"/>
            <a:ext cx="7924800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7D2C0D-0B00-3B7A-2FC7-3682950384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640635" y="127631"/>
            <a:ext cx="2592917" cy="1500187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0X</a:t>
            </a:r>
          </a:p>
        </p:txBody>
      </p:sp>
    </p:spTree>
    <p:extLst>
      <p:ext uri="{BB962C8B-B14F-4D97-AF65-F5344CB8AC3E}">
        <p14:creationId xmlns:p14="http://schemas.microsoft.com/office/powerpoint/2010/main" val="136816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4C9097-6712-444A-70AB-EFFA4C9B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40635" y="1708803"/>
            <a:ext cx="5347415" cy="4343636"/>
          </a:xfrm>
        </p:spPr>
        <p:txBody>
          <a:bodyPr lIns="0" tIns="0" rIns="0" bIns="0" anchor="t" anchorCtr="0"/>
          <a:lstStyle>
            <a:lvl1pPr algn="l">
              <a:defRPr sz="1800">
                <a:solidFill>
                  <a:schemeClr val="tx1"/>
                </a:solidFill>
              </a:defRPr>
            </a:lvl1pPr>
            <a:lvl2pPr algn="l">
              <a:defRPr sz="18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800">
                <a:solidFill>
                  <a:schemeClr val="tx1"/>
                </a:solidFill>
              </a:defRPr>
            </a:lvl4pPr>
            <a:lvl5pPr algn="l">
              <a:defRPr sz="1800">
                <a:solidFill>
                  <a:schemeClr val="tx1"/>
                </a:solidFill>
              </a:defRPr>
            </a:lvl5pPr>
            <a:lvl6pPr algn="l">
              <a:defRPr sz="1800">
                <a:solidFill>
                  <a:schemeClr val="tx1"/>
                </a:solidFill>
              </a:defRPr>
            </a:lvl6pPr>
            <a:lvl7pPr algn="l">
              <a:defRPr sz="1800">
                <a:solidFill>
                  <a:schemeClr val="tx1"/>
                </a:solidFill>
              </a:defRPr>
            </a:lvl7pPr>
            <a:lvl8pPr algn="l">
              <a:defRPr sz="1800" baseline="0">
                <a:solidFill>
                  <a:schemeClr val="tx1"/>
                </a:solidFill>
              </a:defRPr>
            </a:lvl8pPr>
            <a:lvl9pPr algn="l">
              <a:defRPr sz="18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Quick tip: start typing for normal text, or press tab key for bulleted list</a:t>
            </a:r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20169" y="1708803"/>
            <a:ext cx="5347415" cy="4343636"/>
          </a:xfrm>
        </p:spPr>
        <p:txBody>
          <a:bodyPr lIns="0" tIns="0" rIns="0" bIns="0" anchor="t" anchorCtr="0"/>
          <a:lstStyle>
            <a:lvl1pPr algn="l">
              <a:defRPr sz="1800">
                <a:solidFill>
                  <a:schemeClr val="tx1"/>
                </a:solidFill>
              </a:defRPr>
            </a:lvl1pPr>
            <a:lvl2pPr algn="l">
              <a:defRPr sz="18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800">
                <a:solidFill>
                  <a:schemeClr val="tx1"/>
                </a:solidFill>
              </a:defRPr>
            </a:lvl4pPr>
            <a:lvl5pPr algn="l">
              <a:defRPr sz="1800">
                <a:solidFill>
                  <a:schemeClr val="tx1"/>
                </a:solidFill>
              </a:defRPr>
            </a:lvl5pPr>
            <a:lvl6pPr algn="l">
              <a:defRPr sz="1800">
                <a:solidFill>
                  <a:schemeClr val="tx1"/>
                </a:solidFill>
              </a:defRPr>
            </a:lvl6pPr>
            <a:lvl7pPr algn="l">
              <a:defRPr sz="1800">
                <a:solidFill>
                  <a:schemeClr val="tx1"/>
                </a:solidFill>
              </a:defRPr>
            </a:lvl7pPr>
            <a:lvl8pPr algn="l">
              <a:defRPr sz="1800">
                <a:solidFill>
                  <a:schemeClr val="tx1"/>
                </a:solidFill>
              </a:defRPr>
            </a:lvl8pPr>
            <a:lvl9pPr algn="l"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Quick tip: start typing for normal text, or press tab key for bulleted list</a:t>
            </a:r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71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DD7A7FC-5A45-266D-B86F-E9D485C4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1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pEnergyBeam">
            <a:extLst>
              <a:ext uri="{FF2B5EF4-FFF2-40B4-BE49-F238E27FC236}">
                <a16:creationId xmlns:a16="http://schemas.microsoft.com/office/drawing/2014/main" id="{94E6CCD9-6CA2-63F5-3FB1-B2D47679F3D1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" y="6684433"/>
            <a:ext cx="9183600" cy="173567"/>
          </a:xfrm>
          <a:prstGeom prst="rect">
            <a:avLst/>
          </a:prstGeom>
        </p:spPr>
      </p:pic>
      <p:sp>
        <p:nvSpPr>
          <p:cNvPr id="9" name="shpNo"/>
          <p:cNvSpPr txBox="1"/>
          <p:nvPr/>
        </p:nvSpPr>
        <p:spPr>
          <a:xfrm>
            <a:off x="193493" y="6345020"/>
            <a:ext cx="579967" cy="1642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1050" noProof="0">
                <a:solidFill>
                  <a:srgbClr val="71777A"/>
                </a:solidFill>
              </a:rPr>
              <a:t> </a:t>
            </a:r>
            <a:fld id="{DC8EE66E-F181-468C-945E-BF82BFF0D47C}" type="slidenum">
              <a:rPr lang="en-US" sz="1050" noProof="0" smtClean="0">
                <a:solidFill>
                  <a:srgbClr val="71777A"/>
                </a:solidFill>
              </a:rPr>
              <a:t>‹#›</a:t>
            </a:fld>
            <a:endParaRPr lang="en-US" sz="1050" noProof="0">
              <a:solidFill>
                <a:srgbClr val="71777A"/>
              </a:solidFill>
            </a:endParaRPr>
          </a:p>
        </p:txBody>
      </p:sp>
      <p:cxnSp>
        <p:nvCxnSpPr>
          <p:cNvPr id="14" name="shpLine">
            <a:extLst>
              <a:ext uri="{FF2B5EF4-FFF2-40B4-BE49-F238E27FC236}">
                <a16:creationId xmlns:a16="http://schemas.microsoft.com/office/drawing/2014/main" id="{A8B729B9-2245-B412-2A34-8F6DF4053384}"/>
              </a:ext>
            </a:extLst>
          </p:cNvPr>
          <p:cNvCxnSpPr/>
          <p:nvPr/>
        </p:nvCxnSpPr>
        <p:spPr>
          <a:xfrm>
            <a:off x="891483" y="6355993"/>
            <a:ext cx="0" cy="144000"/>
          </a:xfrm>
          <a:prstGeom prst="line">
            <a:avLst/>
          </a:prstGeom>
          <a:ln w="6350">
            <a:solidFill>
              <a:srgbClr val="717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hpLogo">
            <a:extLst>
              <a:ext uri="{FF2B5EF4-FFF2-40B4-BE49-F238E27FC236}">
                <a16:creationId xmlns:a16="http://schemas.microsoft.com/office/drawing/2014/main" id="{67AB32D8-D7ED-E33E-AD29-4A94D5D543A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81899" y="6291552"/>
            <a:ext cx="1813084" cy="261084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31404" y="6345020"/>
            <a:ext cx="4114800" cy="16421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050" cap="all" spc="8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1009506" y="6345020"/>
            <a:ext cx="1714500" cy="1642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cap="all" baseline="0">
                <a:solidFill>
                  <a:srgbClr val="71777A"/>
                </a:solidFill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00">
                <a:noFill/>
              </a:defRPr>
            </a:lvl1pPr>
          </a:lstStyle>
          <a:p>
            <a:fld id="{92F3E3E6-B34B-4638-86DB-0B69E13808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0635" y="408001"/>
            <a:ext cx="10926949" cy="82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1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0635" y="1708803"/>
            <a:ext cx="10926949" cy="43436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Textmasterformat bearbeiten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  <a:p>
            <a:pPr lvl="5"/>
            <a:r>
              <a:rPr lang="en-US" noProof="1"/>
              <a:t>Sechste Ebene</a:t>
            </a:r>
          </a:p>
          <a:p>
            <a:pPr lvl="6"/>
            <a:r>
              <a:rPr lang="en-US" noProof="1"/>
              <a:t>Siebte Ebene</a:t>
            </a:r>
          </a:p>
          <a:p>
            <a:pPr lvl="7"/>
            <a:r>
              <a:rPr lang="en-US" noProof="1"/>
              <a:t>Achte Ebene</a:t>
            </a:r>
          </a:p>
          <a:p>
            <a:pPr lvl="8"/>
            <a:r>
              <a:rPr lang="en-US" noProof="1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97548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84" r:id="rId4"/>
    <p:sldLayoutId id="2147483688" r:id="rId5"/>
    <p:sldLayoutId id="2147483691" r:id="rId6"/>
    <p:sldLayoutId id="2147483692" r:id="rId7"/>
    <p:sldLayoutId id="2147483679" r:id="rId8"/>
    <p:sldLayoutId id="2147483683" r:id="rId9"/>
    <p:sldLayoutId id="2147483667" r:id="rId10"/>
    <p:sldLayoutId id="2147483668" r:id="rId11"/>
    <p:sldLayoutId id="2147483669" r:id="rId12"/>
    <p:sldLayoutId id="2147483665" r:id="rId13"/>
    <p:sldLayoutId id="2147483689" r:id="rId14"/>
    <p:sldLayoutId id="2147483685" r:id="rId15"/>
    <p:sldLayoutId id="2147483690" r:id="rId16"/>
    <p:sldLayoutId id="214748369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buFont typeface="Calibri" panose="020F0502020204030204" pitchFamily="34" charset="0"/>
        <a:buChar char="​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1000"/>
        </a:spcBef>
        <a:buClr>
          <a:schemeClr val="accent2"/>
        </a:buClr>
        <a:buSzPct val="120000"/>
        <a:buFont typeface="Arial" panose="020B0604020202020204" pitchFamily="34" charset="0"/>
        <a:buChar char="›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500"/>
        </a:spcBef>
        <a:spcAft>
          <a:spcPts val="0"/>
        </a:spcAft>
        <a:buClr>
          <a:srgbClr val="71777A"/>
        </a:buClr>
        <a:buSzPct val="12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500"/>
        </a:spcBef>
        <a:spcAft>
          <a:spcPts val="0"/>
        </a:spcAft>
        <a:buClr>
          <a:srgbClr val="71777A"/>
        </a:buClr>
        <a:buSzPct val="12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500"/>
        </a:spcBef>
        <a:spcAft>
          <a:spcPts val="0"/>
        </a:spcAft>
        <a:buClr>
          <a:srgbClr val="71777A"/>
        </a:buClr>
        <a:buSzPct val="12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ts val="500"/>
        </a:spcBef>
        <a:spcAft>
          <a:spcPts val="0"/>
        </a:spcAft>
        <a:buClr>
          <a:srgbClr val="71777A"/>
        </a:buClr>
        <a:buSzPct val="12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ts val="500"/>
        </a:spcBef>
        <a:spcAft>
          <a:spcPts val="0"/>
        </a:spcAft>
        <a:buClr>
          <a:srgbClr val="71777A"/>
        </a:buClr>
        <a:buSzPct val="12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ts val="500"/>
        </a:spcBef>
        <a:spcAft>
          <a:spcPts val="0"/>
        </a:spcAft>
        <a:buClr>
          <a:srgbClr val="71777A"/>
        </a:buClr>
        <a:buSzPct val="12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ts val="500"/>
        </a:spcBef>
        <a:spcAft>
          <a:spcPts val="0"/>
        </a:spcAft>
        <a:buClr>
          <a:srgbClr val="71777A"/>
        </a:buClr>
        <a:buSzPct val="12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00">
          <p15:clr>
            <a:srgbClr val="A4A3A4"/>
          </p15:clr>
        </p15:guide>
        <p15:guide id="4" orient="horz" pos="3816">
          <p15:clr>
            <a:srgbClr val="A4A3A4"/>
          </p15:clr>
        </p15:guide>
        <p15:guide id="14" pos="7287">
          <p15:clr>
            <a:srgbClr val="A4A3A4"/>
          </p15:clr>
        </p15:guide>
        <p15:guide id="15" pos="405">
          <p15:clr>
            <a:srgbClr val="A4A3A4"/>
          </p15:clr>
        </p15:guide>
        <p15:guide id="16" pos="3772">
          <p15:clr>
            <a:srgbClr val="A4A3A4"/>
          </p15:clr>
        </p15:guide>
        <p15:guide id="17" pos="3908">
          <p15:clr>
            <a:srgbClr val="A4A3A4"/>
          </p15:clr>
        </p15:guide>
        <p15:guide id="18" orient="horz" pos="1076">
          <p15:clr>
            <a:srgbClr val="A4A3A4"/>
          </p15:clr>
        </p15:guide>
        <p15:guide id="19" orient="horz" pos="777">
          <p15:clr>
            <a:srgbClr val="A4A3A4"/>
          </p15:clr>
        </p15:guide>
        <p15:guide id="20" orient="horz" pos="245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4_B41379EB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FD174C4-4FD1-E457-09A4-69711445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PROPRIETARY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947FAE-4C61-1304-30C4-235A819880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© WOODWARD, INC.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F1F9CE-46F5-5D9F-4C84-463982E873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F3E3E6-B34B-4638-86DB-0B69E13808F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B0EA5B9-159A-8901-7FE3-0A16E3C01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F77E2FD-E2D9-C260-FCED-A12A6FD4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Planning – Business Unit</a:t>
            </a:r>
          </a:p>
        </p:txBody>
      </p:sp>
      <p:pic>
        <p:nvPicPr>
          <p:cNvPr id="10" name="Picture Placeholder 9" descr="A white airplane in the air&#10;&#10;Description automatically generated">
            <a:extLst>
              <a:ext uri="{FF2B5EF4-FFF2-40B4-BE49-F238E27FC236}">
                <a16:creationId xmlns:a16="http://schemas.microsoft.com/office/drawing/2014/main" id="{B0DD08BC-5F54-A103-D762-EB1DDC4323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1781" b="11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636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A58A4-68E7-F318-B424-386AC16E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7323-0BBD-279A-12F4-A7795C684F7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F6770-47BA-F302-BB26-9A81DF1058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2</a:t>
            </a:fld>
            <a:endParaRPr lang="en-US" noProof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EE72FE4-E9E3-6B21-2360-25056F4D311B}"/>
              </a:ext>
            </a:extLst>
          </p:cNvPr>
          <p:cNvGraphicFramePr/>
          <p:nvPr/>
        </p:nvGraphicFramePr>
        <p:xfrm>
          <a:off x="7772400" y="1752600"/>
          <a:ext cx="3683000" cy="377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0A00DB8-44BE-6E8A-40E6-8C2861C85B91}"/>
              </a:ext>
            </a:extLst>
          </p:cNvPr>
          <p:cNvSpPr txBox="1"/>
          <p:nvPr/>
        </p:nvSpPr>
        <p:spPr>
          <a:xfrm>
            <a:off x="7734844" y="1088339"/>
            <a:ext cx="3682999" cy="5539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/>
              <a:t>Business Identified Business Critical Roles </a:t>
            </a:r>
            <a:r>
              <a:rPr lang="en-US">
                <a:solidFill>
                  <a:srgbClr val="FF0000"/>
                </a:solidFill>
              </a:rPr>
              <a:t>(EXAMPLE)</a:t>
            </a:r>
          </a:p>
        </p:txBody>
      </p: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C288AE93-8C75-FC82-3BCA-3FCA668FA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96568"/>
              </p:ext>
            </p:extLst>
          </p:nvPr>
        </p:nvGraphicFramePr>
        <p:xfrm>
          <a:off x="618564" y="98611"/>
          <a:ext cx="645931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90">
                  <a:extLst>
                    <a:ext uri="{9D8B030D-6E8A-4147-A177-3AD203B41FA5}">
                      <a16:colId xmlns:a16="http://schemas.microsoft.com/office/drawing/2014/main" val="1969759739"/>
                    </a:ext>
                  </a:extLst>
                </a:gridCol>
                <a:gridCol w="1629120">
                  <a:extLst>
                    <a:ext uri="{9D8B030D-6E8A-4147-A177-3AD203B41FA5}">
                      <a16:colId xmlns:a16="http://schemas.microsoft.com/office/drawing/2014/main" val="1117805160"/>
                    </a:ext>
                  </a:extLst>
                </a:gridCol>
                <a:gridCol w="1619458">
                  <a:extLst>
                    <a:ext uri="{9D8B030D-6E8A-4147-A177-3AD203B41FA5}">
                      <a16:colId xmlns:a16="http://schemas.microsoft.com/office/drawing/2014/main" val="4154489454"/>
                    </a:ext>
                  </a:extLst>
                </a:gridCol>
                <a:gridCol w="1463447">
                  <a:extLst>
                    <a:ext uri="{9D8B030D-6E8A-4147-A177-3AD203B41FA5}">
                      <a16:colId xmlns:a16="http://schemas.microsoft.com/office/drawing/2014/main" val="3667186046"/>
                    </a:ext>
                  </a:extLst>
                </a:gridCol>
              </a:tblGrid>
              <a:tr h="1163151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Identified Process</a:t>
                      </a:r>
                    </a:p>
                    <a:p>
                      <a:pPr algn="ctr"/>
                      <a:r>
                        <a:rPr lang="en-US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(Example)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Development Plan</a:t>
                      </a:r>
                    </a:p>
                    <a:p>
                      <a:pPr algn="ctr"/>
                      <a:r>
                        <a:rPr lang="en-US"/>
                        <a:t>(Enterprise Role)</a:t>
                      </a:r>
                    </a:p>
                  </a:txBody>
                  <a:tcPr anchor="ctr">
                    <a:solidFill>
                      <a:srgbClr val="02644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Development Area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(Business Critical Role)</a:t>
                      </a:r>
                    </a:p>
                  </a:txBody>
                  <a:tcPr anchor="ctr">
                    <a:solidFill>
                      <a:srgbClr val="6CBE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Developing Your Team</a:t>
                      </a:r>
                    </a:p>
                    <a:p>
                      <a:pPr algn="ctr"/>
                      <a:r>
                        <a:rPr lang="en-US"/>
                        <a:t>(Everyone)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76769"/>
                  </a:ext>
                </a:extLst>
              </a:tr>
              <a:tr h="329849">
                <a:tc gridSpan="4">
                  <a:txBody>
                    <a:bodyPr/>
                    <a:lstStyle/>
                    <a:p>
                      <a:pPr lvl="0" algn="ctr"/>
                      <a:r>
                        <a:rPr lang="en-US" sz="1600" b="1"/>
                        <a:t>Career Conversations (On-Demand Training*)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37465"/>
                  </a:ext>
                </a:extLst>
              </a:tr>
              <a:tr h="329849">
                <a:tc gridSpan="4">
                  <a:txBody>
                    <a:bodyPr/>
                    <a:lstStyle/>
                    <a:p>
                      <a:pPr lvl="0" algn="ctr"/>
                      <a:r>
                        <a:rPr lang="en-US" sz="1600" b="1"/>
                        <a:t>Complete Career Profile in Workday (Knowledge Article)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36852"/>
                  </a:ext>
                </a:extLst>
              </a:tr>
              <a:tr h="5728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/>
                        <a:t>Assess My Team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Leaders complete required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Leaders need training*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Leaders need training*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96948"/>
                  </a:ext>
                </a:extLst>
              </a:tr>
              <a:tr h="572897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Talent Review Process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Formal Enterprise 9 Box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Local Business Talent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Leader Focused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3805221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Nominations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Enterprise Roles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Critical Local Business Roles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702588"/>
                  </a:ext>
                </a:extLst>
              </a:tr>
              <a:tr h="711781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Development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 Focused Development Items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Focused Development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Workday Goal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712130"/>
                  </a:ext>
                </a:extLst>
              </a:tr>
              <a:tr h="572897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Involvement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TD Specialist and HR 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HR Partner and TD Specialist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Leader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352296"/>
                  </a:ext>
                </a:extLst>
              </a:tr>
              <a:tr h="3298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/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June - March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9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Leader Driven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404042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/>
                        <a:t>Tracking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Enterprise Roll 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HR Partner and TD Specialist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Leader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399734"/>
                  </a:ext>
                </a:extLst>
              </a:tr>
              <a:tr h="5034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/>
                        <a:t>Documentation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Turned into Talent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Turned into local 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Workday Check- 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477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13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E2F4AF-8103-492F-55C1-0D190734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1404" y="6345020"/>
            <a:ext cx="4114800" cy="164212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PROPRIETARY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FDA55-0E82-5C56-B326-40F3A59B0E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09506" y="6345020"/>
            <a:ext cx="1714500" cy="1642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FD5BB1-674A-6D39-B0B7-8813243C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35" y="408001"/>
            <a:ext cx="10926949" cy="828000"/>
          </a:xfrm>
        </p:spPr>
        <p:txBody>
          <a:bodyPr anchor="t">
            <a:normAutofit/>
          </a:bodyPr>
          <a:lstStyle/>
          <a:p>
            <a:r>
              <a:rPr lang="en-US"/>
              <a:t>Data by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B6669-B7E7-B14C-60B1-29BED202CD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2F3E3E6-B34B-4638-86DB-0B69E13808F2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BED85B-CE12-E9E0-E395-A2116A8CC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25149"/>
              </p:ext>
            </p:extLst>
          </p:nvPr>
        </p:nvGraphicFramePr>
        <p:xfrm>
          <a:off x="632860" y="1311341"/>
          <a:ext cx="10926948" cy="313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8004">
                  <a:extLst>
                    <a:ext uri="{9D8B030D-6E8A-4147-A177-3AD203B41FA5}">
                      <a16:colId xmlns:a16="http://schemas.microsoft.com/office/drawing/2014/main" val="3187847313"/>
                    </a:ext>
                  </a:extLst>
                </a:gridCol>
                <a:gridCol w="3818944">
                  <a:extLst>
                    <a:ext uri="{9D8B030D-6E8A-4147-A177-3AD203B41FA5}">
                      <a16:colId xmlns:a16="http://schemas.microsoft.com/office/drawing/2014/main" val="3838530404"/>
                    </a:ext>
                  </a:extLst>
                </a:gridCol>
              </a:tblGrid>
              <a:tr h="5607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Metric</a:t>
                      </a:r>
                    </a:p>
                  </a:txBody>
                  <a:tcPr marL="127454" marR="127454" marT="63727" marB="63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Total Number</a:t>
                      </a:r>
                    </a:p>
                  </a:txBody>
                  <a:tcPr marL="127454" marR="127454" marT="63727" marB="63727" anchor="ctr"/>
                </a:tc>
                <a:extLst>
                  <a:ext uri="{0D108BD9-81ED-4DB2-BD59-A6C34878D82A}">
                    <a16:rowId xmlns:a16="http://schemas.microsoft.com/office/drawing/2014/main" val="1171084631"/>
                  </a:ext>
                </a:extLst>
              </a:tr>
              <a:tr h="5607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500" b="0" i="0" u="none" strike="noStrike" noProof="0" dirty="0">
                          <a:latin typeface="Aptos"/>
                        </a:rPr>
                        <a:t>Number of members on Formal Development Plans</a:t>
                      </a:r>
                      <a:endParaRPr lang="en-US" sz="2500" dirty="0"/>
                    </a:p>
                  </a:txBody>
                  <a:tcPr marL="127454" marR="127454" marT="63727" marB="63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 marL="127454" marR="127454" marT="63727" marB="63727" anchor="ctr"/>
                </a:tc>
                <a:extLst>
                  <a:ext uri="{0D108BD9-81ED-4DB2-BD59-A6C34878D82A}">
                    <a16:rowId xmlns:a16="http://schemas.microsoft.com/office/drawing/2014/main" val="3284782844"/>
                  </a:ext>
                </a:extLst>
              </a:tr>
              <a:tr h="5607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500" b="0" i="0" u="none" strike="noStrike" noProof="0" dirty="0">
                          <a:latin typeface="Aptos"/>
                        </a:rPr>
                        <a:t>Improved Readiness Level </a:t>
                      </a:r>
                      <a:endParaRPr lang="en-US" sz="2500" dirty="0"/>
                    </a:p>
                  </a:txBody>
                  <a:tcPr marL="127454" marR="127454" marT="63727" marB="63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 marL="127454" marR="127454" marT="63727" marB="63727" anchor="ctr"/>
                </a:tc>
                <a:extLst>
                  <a:ext uri="{0D108BD9-81ED-4DB2-BD59-A6C34878D82A}">
                    <a16:rowId xmlns:a16="http://schemas.microsoft.com/office/drawing/2014/main" val="2143287519"/>
                  </a:ext>
                </a:extLst>
              </a:tr>
              <a:tr h="5607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500" b="0" i="0" u="none" strike="noStrike" noProof="0" dirty="0">
                          <a:latin typeface="Aptos"/>
                        </a:rPr>
                        <a:t>Number that moved into identified position</a:t>
                      </a:r>
                      <a:endParaRPr lang="en-US" sz="2500" dirty="0" err="1"/>
                    </a:p>
                  </a:txBody>
                  <a:tcPr marL="127454" marR="127454" marT="63727" marB="63727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500" dirty="0"/>
                        <a:t>1</a:t>
                      </a:r>
                      <a:endParaRPr lang="en-US" dirty="0"/>
                    </a:p>
                  </a:txBody>
                  <a:tcPr marL="127454" marR="127454" marT="63727" marB="63727" anchor="ctr"/>
                </a:tc>
                <a:extLst>
                  <a:ext uri="{0D108BD9-81ED-4DB2-BD59-A6C34878D82A}">
                    <a16:rowId xmlns:a16="http://schemas.microsoft.com/office/drawing/2014/main" val="2002674516"/>
                  </a:ext>
                </a:extLst>
              </a:tr>
              <a:tr h="5607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500" b="0" i="0" u="none" strike="noStrike" noProof="0" dirty="0">
                          <a:latin typeface="Aptos"/>
                        </a:rPr>
                        <a:t>Completed Development Plans</a:t>
                      </a:r>
                      <a:endParaRPr lang="en-US" sz="2500" dirty="0"/>
                    </a:p>
                  </a:txBody>
                  <a:tcPr marL="127454" marR="127454" marT="63727" marB="63727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500" dirty="0"/>
                        <a:t>7</a:t>
                      </a:r>
                    </a:p>
                  </a:txBody>
                  <a:tcPr marL="127454" marR="127454" marT="63727" marB="63727" anchor="ctr"/>
                </a:tc>
                <a:extLst>
                  <a:ext uri="{0D108BD9-81ED-4DB2-BD59-A6C34878D82A}">
                    <a16:rowId xmlns:a16="http://schemas.microsoft.com/office/drawing/2014/main" val="259493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7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7C4E1A-9E8C-3DCE-4002-4B25E5D3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A08203-0965-4380-335A-F34C124C471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© WOODWARD, INC.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30B97F-CAB6-B0C2-B2AC-2BFDA06344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4</a:t>
            </a:fld>
            <a:endParaRPr lang="en-US" noProof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A511A0-0236-2802-099D-8C7508F24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87483"/>
              </p:ext>
            </p:extLst>
          </p:nvPr>
        </p:nvGraphicFramePr>
        <p:xfrm>
          <a:off x="641350" y="1708150"/>
          <a:ext cx="1092676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870790704"/>
                    </a:ext>
                  </a:extLst>
                </a:gridCol>
                <a:gridCol w="3177382">
                  <a:extLst>
                    <a:ext uri="{9D8B030D-6E8A-4147-A177-3AD203B41FA5}">
                      <a16:colId xmlns:a16="http://schemas.microsoft.com/office/drawing/2014/main" val="690133803"/>
                    </a:ext>
                  </a:extLst>
                </a:gridCol>
                <a:gridCol w="2731691">
                  <a:extLst>
                    <a:ext uri="{9D8B030D-6E8A-4147-A177-3AD203B41FA5}">
                      <a16:colId xmlns:a16="http://schemas.microsoft.com/office/drawing/2014/main" val="2418480409"/>
                    </a:ext>
                  </a:extLst>
                </a:gridCol>
                <a:gridCol w="2731691">
                  <a:extLst>
                    <a:ext uri="{9D8B030D-6E8A-4147-A177-3AD203B41FA5}">
                      <a16:colId xmlns:a16="http://schemas.microsoft.com/office/drawing/2014/main" val="2301055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Readiness (Start)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Readiness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Moved into New Role (Y/N)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20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Emily Johnson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Ready Soon (2-3 Years)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Now (0-1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0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Jack Smith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Ready Now 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(0-1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Now (0-1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00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Sophia Williams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Now (0-1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323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Ava Brown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Ready Later (3-5 Years)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Soon (2-3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58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Ethan Wilson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Soon (2-3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Soon (2-3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22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Noah Davis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Soon (2-3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Now (0-1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53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Liam Taylor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Later (3-5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Ready Later (3-5 Years)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5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69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920810"/>
                  </a:ext>
                </a:extLst>
              </a:tr>
            </a:tbl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E3200121-B427-2AC5-5A3A-9203F784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Plan Tracking</a:t>
            </a:r>
          </a:p>
        </p:txBody>
      </p:sp>
    </p:spTree>
    <p:extLst>
      <p:ext uri="{BB962C8B-B14F-4D97-AF65-F5344CB8AC3E}">
        <p14:creationId xmlns:p14="http://schemas.microsoft.com/office/powerpoint/2010/main" val="30211752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 descr="A white airplane in the air&#10;&#10;Description automatically generated">
            <a:extLst>
              <a:ext uri="{FF2B5EF4-FFF2-40B4-BE49-F238E27FC236}">
                <a16:creationId xmlns:a16="http://schemas.microsoft.com/office/drawing/2014/main" id="{DAEE0D15-A768-7AAD-205B-82E307642D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04" b="1704"/>
          <a:stretch>
            <a:fillRect/>
          </a:stretch>
        </p:blipFill>
        <p:spPr>
          <a:xfrm>
            <a:off x="0" y="0"/>
            <a:ext cx="12192000" cy="5805488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0EB47E-B42A-4794-CFC9-7529A5B69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PROPRIETARY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72B410-BCAF-DEDD-0CBE-02546517E07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r>
              <a:rPr lang="en-US"/>
              <a:t>© WOODWARD, INC.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ED52BA-FF64-9516-FE91-D8A89FA9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92F3E3E6-B34B-4638-86DB-0B69E13808F2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B82DD88-1F48-CF9F-966F-F650503F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27123536"/>
      </p:ext>
    </p:extLst>
  </p:cSld>
  <p:clrMapOvr>
    <a:masterClrMapping/>
  </p:clrMapOvr>
</p:sld>
</file>

<file path=ppt/theme/theme1.xml><?xml version="1.0" encoding="utf-8"?>
<a:theme xmlns:a="http://schemas.openxmlformats.org/drawingml/2006/main" name="Woodward">
  <a:themeElements>
    <a:clrScheme name="Woodward">
      <a:dk1>
        <a:srgbClr val="000000"/>
      </a:dk1>
      <a:lt1>
        <a:srgbClr val="FFFFFF"/>
      </a:lt1>
      <a:dk2>
        <a:srgbClr val="F2F6FB"/>
      </a:dk2>
      <a:lt2>
        <a:srgbClr val="800002"/>
      </a:lt2>
      <a:accent1>
        <a:srgbClr val="0F123C"/>
      </a:accent1>
      <a:accent2>
        <a:srgbClr val="C53625"/>
      </a:accent2>
      <a:accent3>
        <a:srgbClr val="E67617"/>
      </a:accent3>
      <a:accent4>
        <a:srgbClr val="FFCC00"/>
      </a:accent4>
      <a:accent5>
        <a:srgbClr val="4089BD"/>
      </a:accent5>
      <a:accent6>
        <a:srgbClr val="02644F"/>
      </a:accent6>
      <a:hlink>
        <a:srgbClr val="0F123C"/>
      </a:hlink>
      <a:folHlink>
        <a:srgbClr val="800002"/>
      </a:folHlink>
    </a:clrScheme>
    <a:fontScheme name="Woodwar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72000" tIns="36000" rIns="72000" bIns="36000"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custClrLst>
    <a:custClr name="White">
      <a:srgbClr val="FFFFFF"/>
    </a:custClr>
    <a:custClr name="Gray">
      <a:srgbClr val="71777A"/>
    </a:custClr>
    <a:custClr name="Cool Gray 1">
      <a:srgbClr val="ADB7C9"/>
    </a:custClr>
    <a:custClr name="Cool Gray 2">
      <a:srgbClr val="F2F6F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WW Red">
      <a:srgbClr val="800002"/>
    </a:custClr>
    <a:custClr name="Bright Red">
      <a:srgbClr val="C53625"/>
    </a:custClr>
    <a:custClr name="Orange">
      <a:srgbClr val="E67617"/>
    </a:custClr>
    <a:custClr name="Yellow">
      <a:srgbClr val="FFCC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Green">
      <a:srgbClr val="02644F"/>
    </a:custClr>
    <a:custClr name="Light Green">
      <a:srgbClr val="6CBE99"/>
    </a:custClr>
    <a:custClr name="Dark Blue">
      <a:srgbClr val="0F123C"/>
    </a:custClr>
    <a:custClr name="Light Blue">
      <a:srgbClr val="4089B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 Theme.potx" id="{CA79F290-0B46-415F-BAD4-AB93076BB995}" vid="{4C5346FF-D7E2-4F1A-9D60-E8DD6FCE9938}"/>
    </a:ext>
  </a:extLst>
</a:theme>
</file>

<file path=ppt/theme/theme2.xml><?xml version="1.0" encoding="utf-8"?>
<a:theme xmlns:a="http://schemas.openxmlformats.org/drawingml/2006/main" name="Office Theme">
  <a:themeElements>
    <a:clrScheme name="Woodward">
      <a:dk1>
        <a:srgbClr val="000000"/>
      </a:dk1>
      <a:lt1>
        <a:srgbClr val="FFFFFF"/>
      </a:lt1>
      <a:dk2>
        <a:srgbClr val="0F123C"/>
      </a:dk2>
      <a:lt2>
        <a:srgbClr val="F2F6FB"/>
      </a:lt2>
      <a:accent1>
        <a:srgbClr val="800002"/>
      </a:accent1>
      <a:accent2>
        <a:srgbClr val="C53625"/>
      </a:accent2>
      <a:accent3>
        <a:srgbClr val="E67617"/>
      </a:accent3>
      <a:accent4>
        <a:srgbClr val="FFCC00"/>
      </a:accent4>
      <a:accent5>
        <a:srgbClr val="4089BD"/>
      </a:accent5>
      <a:accent6>
        <a:srgbClr val="02644F"/>
      </a:accent6>
      <a:hlink>
        <a:srgbClr val="0F123C"/>
      </a:hlink>
      <a:folHlink>
        <a:srgbClr val="800002"/>
      </a:folHlink>
    </a:clrScheme>
    <a:fontScheme name="Woodwar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78B22705D948A99F4E3B9CF8BFC9" ma:contentTypeVersion="2" ma:contentTypeDescription="Create a new document." ma:contentTypeScope="" ma:versionID="4fcc2fba7ad6d3a4849e5ddf46803bf4">
  <xsd:schema xmlns:xsd="http://www.w3.org/2001/XMLSchema" xmlns:xs="http://www.w3.org/2001/XMLSchema" xmlns:p="http://schemas.microsoft.com/office/2006/metadata/properties" xmlns:ns2="9ecf6fbb-222c-400c-bb03-c8f93587e494" targetNamespace="http://schemas.microsoft.com/office/2006/metadata/properties" ma:root="true" ma:fieldsID="c1c4aba38a5c337d49ca386088fcf72e" ns2:_="">
    <xsd:import namespace="9ecf6fbb-222c-400c-bb03-c8f93587e4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f6fbb-222c-400c-bb03-c8f93587e4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E1DCC-E824-4548-924E-846F279D959B}">
  <ds:schemaRefs>
    <ds:schemaRef ds:uri="7569facb-9663-4b9a-a3e7-1bb0bd111fa3"/>
    <ds:schemaRef ds:uri="910f1231-3d1f-4643-8738-2e45730ed2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DF61CA-D956-4D44-B84F-316AE0892112}"/>
</file>

<file path=customXml/itemProps3.xml><?xml version="1.0" encoding="utf-8"?>
<ds:datastoreItem xmlns:ds="http://schemas.openxmlformats.org/officeDocument/2006/customXml" ds:itemID="{AF4C0852-41A4-49F6-930B-982B7E802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Woodward</vt:lpstr>
      <vt:lpstr>Development Planning – Business Unit</vt:lpstr>
      <vt:lpstr>PowerPoint Presentation</vt:lpstr>
      <vt:lpstr>Data by Site</vt:lpstr>
      <vt:lpstr>Development Plan Tracking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Devan Weller</dc:creator>
  <cp:revision>4</cp:revision>
  <dcterms:created xsi:type="dcterms:W3CDTF">2025-06-02T14:00:15Z</dcterms:created>
  <dcterms:modified xsi:type="dcterms:W3CDTF">2025-06-19T21:39:11Z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d06d8e1-ef12-41f3-89e3-06dbe0714bf1_Enabled">
    <vt:lpwstr>true</vt:lpwstr>
  </property>
  <property fmtid="{D5CDD505-2E9C-101B-9397-08002B2CF9AE}" pid="3" name="MSIP_Label_5d06d8e1-ef12-41f3-89e3-06dbe0714bf1_SetDate">
    <vt:lpwstr>2025-06-02T16:20:57Z</vt:lpwstr>
  </property>
  <property fmtid="{D5CDD505-2E9C-101B-9397-08002B2CF9AE}" pid="4" name="MSIP_Label_5d06d8e1-ef12-41f3-89e3-06dbe0714bf1_Method">
    <vt:lpwstr>Privileged</vt:lpwstr>
  </property>
  <property fmtid="{D5CDD505-2E9C-101B-9397-08002B2CF9AE}" pid="5" name="MSIP_Label_5d06d8e1-ef12-41f3-89e3-06dbe0714bf1_Name">
    <vt:lpwstr>Confidential</vt:lpwstr>
  </property>
  <property fmtid="{D5CDD505-2E9C-101B-9397-08002B2CF9AE}" pid="6" name="MSIP_Label_5d06d8e1-ef12-41f3-89e3-06dbe0714bf1_SiteId">
    <vt:lpwstr>9ad0fca6-569f-4932-b35f-593f6e9deb96</vt:lpwstr>
  </property>
  <property fmtid="{D5CDD505-2E9C-101B-9397-08002B2CF9AE}" pid="7" name="MSIP_Label_5d06d8e1-ef12-41f3-89e3-06dbe0714bf1_ActionId">
    <vt:lpwstr>4e1b2dd5-400a-45df-a799-55f7e1f2198f</vt:lpwstr>
  </property>
  <property fmtid="{D5CDD505-2E9C-101B-9397-08002B2CF9AE}" pid="8" name="MSIP_Label_5d06d8e1-ef12-41f3-89e3-06dbe0714bf1_ContentBits">
    <vt:lpwstr>0</vt:lpwstr>
  </property>
  <property fmtid="{D5CDD505-2E9C-101B-9397-08002B2CF9AE}" pid="9" name="MSIP_Label_5d06d8e1-ef12-41f3-89e3-06dbe0714bf1_Tag">
    <vt:lpwstr>10, 0, 1, 1</vt:lpwstr>
  </property>
  <property fmtid="{D5CDD505-2E9C-101B-9397-08002B2CF9AE}" pid="10" name="ContentTypeId">
    <vt:lpwstr>0x01010077D878B22705D948A99F4E3B9CF8BFC9</vt:lpwstr>
  </property>
  <property fmtid="{D5CDD505-2E9C-101B-9397-08002B2CF9AE}" pid="11" name="MediaServiceImageTags">
    <vt:lpwstr/>
  </property>
</Properties>
</file>