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E592C_333A98E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12"/>
  </p:notesMasterIdLst>
  <p:sldIdLst>
    <p:sldId id="2147375409" r:id="rId5"/>
    <p:sldId id="2147375407" r:id="rId6"/>
    <p:sldId id="2147375410" r:id="rId7"/>
    <p:sldId id="2147375404" r:id="rId8"/>
    <p:sldId id="2147375405" r:id="rId9"/>
    <p:sldId id="2147375406" r:id="rId10"/>
    <p:sldId id="21473754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89E57F-357E-7D06-EBE3-6975EAD4C3AE}" name="Kristin Slattery" initials="KS" userId="S::kristin.slattery@woodward.com::24cc7204-1da9-45f1-abc9-c3a987539748" providerId="AD"/>
  <p188:author id="{CB9BC39C-B610-365F-8FAC-10A601C9C076}" name="Jana Reddin" initials="JR" userId="S::jana.reddin@woodward.com::e64c2f19-3934-46ed-a0f7-beaa5822d494" providerId="AD"/>
  <p188:author id="{BC5FF4B8-CBF7-78FE-7008-E8BBA93838ED}" name="Elizabeth Espera" initials="EE" userId="S::elizabeth.espera@woodward.com::cb371588-587d-4a59-801f-cfea655f87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33A38-9E14-4EA0-F3AB-756326FCE724}" v="37" dt="2025-08-06T21:22:09.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7FFE592C_333A98EC.xml><?xml version="1.0" encoding="utf-8"?>
<p188:cmLst xmlns:a="http://schemas.openxmlformats.org/drawingml/2006/main" xmlns:r="http://schemas.openxmlformats.org/officeDocument/2006/relationships" xmlns:p188="http://schemas.microsoft.com/office/powerpoint/2018/8/main">
  <p188:cm id="{EE5BE53D-8FAB-4504-8A3E-3F8095414652}" authorId="{BC5FF4B8-CBF7-78FE-7008-E8BBA93838ED}" created="2025-04-16T21:42:44.516">
    <ac:deMkLst xmlns:ac="http://schemas.microsoft.com/office/drawing/2013/main/command">
      <pc:docMk xmlns:pc="http://schemas.microsoft.com/office/powerpoint/2013/main/command"/>
      <pc:sldMk xmlns:pc="http://schemas.microsoft.com/office/powerpoint/2013/main/command" cId="859478252" sldId="2147375404"/>
      <ac:spMk id="8" creationId="{1F441322-700A-196B-B75A-53C25F4D57EC}"/>
    </ac:deMkLst>
    <p188:txBody>
      <a:bodyPr/>
      <a:lstStyle/>
      <a:p>
        <a:r>
          <a:rPr lang="en-US"/>
          <a:t>Add a slide about the importance of performance ratings in the talent calibration process (9-box)</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54E82-A4B4-4B10-AEB3-F8530D12E0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9AEE5E0-26F4-4C96-A72B-400631BA3DF2}">
      <dgm:prSet phldrT="[Text]" custT="1"/>
      <dgm:spPr/>
      <dgm:t>
        <a:bodyPr/>
        <a:lstStyle/>
        <a:p>
          <a:r>
            <a:rPr lang="en-US" sz="1600"/>
            <a:t>Proximity Bias</a:t>
          </a:r>
        </a:p>
      </dgm:t>
    </dgm:pt>
    <dgm:pt modelId="{3DFDD2E0-9C1A-47EA-B8E4-D9AA31957AB1}" type="parTrans" cxnId="{75B6BF9D-1A50-4465-ADA8-9AAD232747C5}">
      <dgm:prSet/>
      <dgm:spPr/>
      <dgm:t>
        <a:bodyPr/>
        <a:lstStyle/>
        <a:p>
          <a:endParaRPr lang="en-US"/>
        </a:p>
      </dgm:t>
    </dgm:pt>
    <dgm:pt modelId="{7890FEC3-A656-4273-B4B5-949D2A26F5CF}" type="sibTrans" cxnId="{75B6BF9D-1A50-4465-ADA8-9AAD232747C5}">
      <dgm:prSet/>
      <dgm:spPr/>
      <dgm:t>
        <a:bodyPr/>
        <a:lstStyle/>
        <a:p>
          <a:endParaRPr lang="en-US"/>
        </a:p>
      </dgm:t>
    </dgm:pt>
    <dgm:pt modelId="{70CDF876-E77B-4B1D-9DF9-693146D11E5C}">
      <dgm:prSet phldrT="[Text]" custT="1"/>
      <dgm:spPr/>
      <dgm:t>
        <a:bodyPr/>
        <a:lstStyle/>
        <a:p>
          <a:r>
            <a:rPr lang="en-US" sz="1400"/>
            <a:t>You give a higher rating to those colleagues with whom you spend more time. For example, in a hybrid work environment you are likely to rate your in-office member higher than some who works remotely.</a:t>
          </a:r>
        </a:p>
      </dgm:t>
    </dgm:pt>
    <dgm:pt modelId="{64029B80-F6FF-4545-B2D7-98127BE1B539}" type="parTrans" cxnId="{34AC8B4E-CDF0-48B8-A992-62B4EA473F95}">
      <dgm:prSet/>
      <dgm:spPr/>
      <dgm:t>
        <a:bodyPr/>
        <a:lstStyle/>
        <a:p>
          <a:endParaRPr lang="en-US"/>
        </a:p>
      </dgm:t>
    </dgm:pt>
    <dgm:pt modelId="{69237A54-93CB-408D-9946-49F96E85631F}" type="sibTrans" cxnId="{34AC8B4E-CDF0-48B8-A992-62B4EA473F95}">
      <dgm:prSet/>
      <dgm:spPr/>
      <dgm:t>
        <a:bodyPr/>
        <a:lstStyle/>
        <a:p>
          <a:endParaRPr lang="en-US"/>
        </a:p>
      </dgm:t>
    </dgm:pt>
    <dgm:pt modelId="{C17E9127-6494-415B-B866-DEB8ACB6188D}">
      <dgm:prSet phldrT="[Text]" custT="1"/>
      <dgm:spPr/>
      <dgm:t>
        <a:bodyPr/>
        <a:lstStyle/>
        <a:p>
          <a:r>
            <a:rPr lang="en-US" sz="1600"/>
            <a:t>Recency Bias</a:t>
          </a:r>
        </a:p>
      </dgm:t>
    </dgm:pt>
    <dgm:pt modelId="{A69D5EBC-2B50-4AC5-BB04-D1D2C68C9735}" type="parTrans" cxnId="{EC2D7C85-D5CB-43FD-982E-495FFB42B9B1}">
      <dgm:prSet/>
      <dgm:spPr/>
      <dgm:t>
        <a:bodyPr/>
        <a:lstStyle/>
        <a:p>
          <a:endParaRPr lang="en-US"/>
        </a:p>
      </dgm:t>
    </dgm:pt>
    <dgm:pt modelId="{79264E4E-EE52-4733-8AD1-A82792DA3CFE}" type="sibTrans" cxnId="{EC2D7C85-D5CB-43FD-982E-495FFB42B9B1}">
      <dgm:prSet/>
      <dgm:spPr/>
      <dgm:t>
        <a:bodyPr/>
        <a:lstStyle/>
        <a:p>
          <a:endParaRPr lang="en-US"/>
        </a:p>
      </dgm:t>
    </dgm:pt>
    <dgm:pt modelId="{16348880-F97E-40EB-9333-ABAF39817134}">
      <dgm:prSet phldrT="[Text]" custT="1"/>
      <dgm:spPr/>
      <dgm:t>
        <a:bodyPr/>
        <a:lstStyle/>
        <a:p>
          <a:r>
            <a:rPr lang="en-US" sz="1400"/>
            <a:t>You rate recent achievements more highly than those at the beginning of the year. </a:t>
          </a:r>
        </a:p>
      </dgm:t>
    </dgm:pt>
    <dgm:pt modelId="{08980FB3-AE82-42BC-B3D5-571E125B9BE4}" type="parTrans" cxnId="{3E0A8E4E-F630-438D-8190-2D97C913467F}">
      <dgm:prSet/>
      <dgm:spPr/>
      <dgm:t>
        <a:bodyPr/>
        <a:lstStyle/>
        <a:p>
          <a:endParaRPr lang="en-US"/>
        </a:p>
      </dgm:t>
    </dgm:pt>
    <dgm:pt modelId="{3D05583C-2ADA-4A11-9BEE-E37B28AF34EF}" type="sibTrans" cxnId="{3E0A8E4E-F630-438D-8190-2D97C913467F}">
      <dgm:prSet/>
      <dgm:spPr/>
      <dgm:t>
        <a:bodyPr/>
        <a:lstStyle/>
        <a:p>
          <a:endParaRPr lang="en-US"/>
        </a:p>
      </dgm:t>
    </dgm:pt>
    <dgm:pt modelId="{3737F907-D91F-4278-86ED-12AF086CB3C9}">
      <dgm:prSet phldrT="[Text]" custT="1"/>
      <dgm:spPr/>
      <dgm:t>
        <a:bodyPr/>
        <a:lstStyle/>
        <a:p>
          <a:r>
            <a:rPr lang="en-US" sz="1600"/>
            <a:t>Similarity Bias</a:t>
          </a:r>
        </a:p>
      </dgm:t>
    </dgm:pt>
    <dgm:pt modelId="{4AB81F68-22FD-4A20-99B8-E9A7DE7E9209}" type="parTrans" cxnId="{D8D6CE35-416D-4891-BE4E-F506BBE0C129}">
      <dgm:prSet/>
      <dgm:spPr/>
      <dgm:t>
        <a:bodyPr/>
        <a:lstStyle/>
        <a:p>
          <a:endParaRPr lang="en-US"/>
        </a:p>
      </dgm:t>
    </dgm:pt>
    <dgm:pt modelId="{4592518D-EE21-45EE-A7D9-BFF6863B0DC9}" type="sibTrans" cxnId="{D8D6CE35-416D-4891-BE4E-F506BBE0C129}">
      <dgm:prSet/>
      <dgm:spPr/>
      <dgm:t>
        <a:bodyPr/>
        <a:lstStyle/>
        <a:p>
          <a:endParaRPr lang="en-US"/>
        </a:p>
      </dgm:t>
    </dgm:pt>
    <dgm:pt modelId="{69CE7CCA-74C6-47F1-A998-2B074EC4670A}">
      <dgm:prSet phldrT="[Text]" custT="1"/>
      <dgm:spPr/>
      <dgm:t>
        <a:bodyPr/>
        <a:lstStyle/>
        <a:p>
          <a:r>
            <a:rPr lang="en-US" sz="1400"/>
            <a:t>You are more favorable towards those like you. For example, you could be more favorable toward members with similar interests.</a:t>
          </a:r>
        </a:p>
      </dgm:t>
    </dgm:pt>
    <dgm:pt modelId="{085AD58C-99BD-4500-8057-D3BC8087A58F}" type="parTrans" cxnId="{599B6DFA-05E7-4C44-9DBD-61602BC36A80}">
      <dgm:prSet/>
      <dgm:spPr/>
      <dgm:t>
        <a:bodyPr/>
        <a:lstStyle/>
        <a:p>
          <a:endParaRPr lang="en-US"/>
        </a:p>
      </dgm:t>
    </dgm:pt>
    <dgm:pt modelId="{B408B09B-F66B-496E-B832-2DC3460C359B}" type="sibTrans" cxnId="{599B6DFA-05E7-4C44-9DBD-61602BC36A80}">
      <dgm:prSet/>
      <dgm:spPr/>
      <dgm:t>
        <a:bodyPr/>
        <a:lstStyle/>
        <a:p>
          <a:endParaRPr lang="en-US"/>
        </a:p>
      </dgm:t>
    </dgm:pt>
    <dgm:pt modelId="{EB2111CC-8134-4DF8-A0A4-17FA55AC5D2E}">
      <dgm:prSet phldrT="[Text]" custT="1"/>
      <dgm:spPr/>
      <dgm:t>
        <a:bodyPr/>
        <a:lstStyle/>
        <a:p>
          <a:r>
            <a:rPr lang="en-US" sz="1600"/>
            <a:t>Confirmation Bias</a:t>
          </a:r>
        </a:p>
      </dgm:t>
    </dgm:pt>
    <dgm:pt modelId="{249D38E3-B15D-4B64-AA0C-3B3CCAD29B11}" type="parTrans" cxnId="{0947336F-44B2-4E2E-A0C0-FFEDE3FA862B}">
      <dgm:prSet/>
      <dgm:spPr/>
      <dgm:t>
        <a:bodyPr/>
        <a:lstStyle/>
        <a:p>
          <a:endParaRPr lang="en-US"/>
        </a:p>
      </dgm:t>
    </dgm:pt>
    <dgm:pt modelId="{59E3E3A7-DFA3-46D4-AB23-A67A9928578D}" type="sibTrans" cxnId="{0947336F-44B2-4E2E-A0C0-FFEDE3FA862B}">
      <dgm:prSet/>
      <dgm:spPr/>
      <dgm:t>
        <a:bodyPr/>
        <a:lstStyle/>
        <a:p>
          <a:endParaRPr lang="en-US"/>
        </a:p>
      </dgm:t>
    </dgm:pt>
    <dgm:pt modelId="{7505C74C-FD50-456D-A0E9-5D8D6F48F98C}">
      <dgm:prSet phldrT="[Text]" custT="1"/>
      <dgm:spPr/>
      <dgm:t>
        <a:bodyPr/>
        <a:lstStyle/>
        <a:p>
          <a:r>
            <a:rPr lang="en-US" sz="1400"/>
            <a:t>You seek information to confirm your pre-existing beliefs. </a:t>
          </a:r>
        </a:p>
      </dgm:t>
    </dgm:pt>
    <dgm:pt modelId="{F178E5EA-FBC6-4378-81AB-7EF46A70B43F}" type="parTrans" cxnId="{E9F14BDF-8534-43F3-AE23-F51A2040425B}">
      <dgm:prSet/>
      <dgm:spPr/>
      <dgm:t>
        <a:bodyPr/>
        <a:lstStyle/>
        <a:p>
          <a:endParaRPr lang="en-US"/>
        </a:p>
      </dgm:t>
    </dgm:pt>
    <dgm:pt modelId="{4FFDFBEF-5276-42DB-95D6-F4E98B7A32CA}" type="sibTrans" cxnId="{E9F14BDF-8534-43F3-AE23-F51A2040425B}">
      <dgm:prSet/>
      <dgm:spPr/>
      <dgm:t>
        <a:bodyPr/>
        <a:lstStyle/>
        <a:p>
          <a:endParaRPr lang="en-US"/>
        </a:p>
      </dgm:t>
    </dgm:pt>
    <dgm:pt modelId="{3DE75AB4-6BAE-4065-833D-3F00FAA90AED}">
      <dgm:prSet phldrT="[Text]" custT="1"/>
      <dgm:spPr/>
      <dgm:t>
        <a:bodyPr/>
        <a:lstStyle/>
        <a:p>
          <a:r>
            <a:rPr lang="en-US" sz="1600"/>
            <a:t>Leniency Bias</a:t>
          </a:r>
        </a:p>
      </dgm:t>
    </dgm:pt>
    <dgm:pt modelId="{04EF9A71-C3E1-453C-B6C7-83549D23BD0D}" type="parTrans" cxnId="{0D5E4130-ACBA-4C70-8525-CC57E40221FE}">
      <dgm:prSet/>
      <dgm:spPr/>
      <dgm:t>
        <a:bodyPr/>
        <a:lstStyle/>
        <a:p>
          <a:endParaRPr lang="en-US"/>
        </a:p>
      </dgm:t>
    </dgm:pt>
    <dgm:pt modelId="{F79F1435-0224-4C14-AF06-E049399C4529}" type="sibTrans" cxnId="{0D5E4130-ACBA-4C70-8525-CC57E40221FE}">
      <dgm:prSet/>
      <dgm:spPr/>
      <dgm:t>
        <a:bodyPr/>
        <a:lstStyle/>
        <a:p>
          <a:endParaRPr lang="en-US"/>
        </a:p>
      </dgm:t>
    </dgm:pt>
    <dgm:pt modelId="{73AAD0C0-6100-4E77-B36A-C0FC78E50C63}">
      <dgm:prSet phldrT="[Text]" custT="1"/>
      <dgm:spPr/>
      <dgm:t>
        <a:bodyPr/>
        <a:lstStyle/>
        <a:p>
          <a:r>
            <a:rPr lang="en-US" sz="1400"/>
            <a:t>You overlook underperformance because you do not want to create a conflict or because you like the person.</a:t>
          </a:r>
        </a:p>
      </dgm:t>
    </dgm:pt>
    <dgm:pt modelId="{84DC985C-2BF4-4B66-8B63-75656F818AE3}" type="parTrans" cxnId="{69D0B5F7-9D7E-4F51-97DE-7B73C3EB2900}">
      <dgm:prSet/>
      <dgm:spPr/>
      <dgm:t>
        <a:bodyPr/>
        <a:lstStyle/>
        <a:p>
          <a:endParaRPr lang="en-US"/>
        </a:p>
      </dgm:t>
    </dgm:pt>
    <dgm:pt modelId="{4C6E015D-4DD8-47B8-8FE1-4D60D6725E8C}" type="sibTrans" cxnId="{69D0B5F7-9D7E-4F51-97DE-7B73C3EB2900}">
      <dgm:prSet/>
      <dgm:spPr/>
      <dgm:t>
        <a:bodyPr/>
        <a:lstStyle/>
        <a:p>
          <a:endParaRPr lang="en-US"/>
        </a:p>
      </dgm:t>
    </dgm:pt>
    <dgm:pt modelId="{A2F1C9B8-DFB3-4558-9325-12164FBE2A29}">
      <dgm:prSet phldrT="[Text]" custT="1"/>
      <dgm:spPr/>
      <dgm:t>
        <a:bodyPr/>
        <a:lstStyle/>
        <a:p>
          <a:r>
            <a:rPr lang="en-US" sz="1600"/>
            <a:t>Comparative Bias</a:t>
          </a:r>
        </a:p>
      </dgm:t>
    </dgm:pt>
    <dgm:pt modelId="{BE096B41-F844-44F5-AC28-3B59F885FDD5}" type="parTrans" cxnId="{0ADD493A-23E3-4DA8-9ADF-7EB1B1180082}">
      <dgm:prSet/>
      <dgm:spPr/>
      <dgm:t>
        <a:bodyPr/>
        <a:lstStyle/>
        <a:p>
          <a:endParaRPr lang="en-US"/>
        </a:p>
      </dgm:t>
    </dgm:pt>
    <dgm:pt modelId="{348F78E4-D78E-483E-A561-142C05450452}" type="sibTrans" cxnId="{0ADD493A-23E3-4DA8-9ADF-7EB1B1180082}">
      <dgm:prSet/>
      <dgm:spPr/>
      <dgm:t>
        <a:bodyPr/>
        <a:lstStyle/>
        <a:p>
          <a:endParaRPr lang="en-US"/>
        </a:p>
      </dgm:t>
    </dgm:pt>
    <dgm:pt modelId="{9E620811-EE0D-4254-9B43-A199846775CC}">
      <dgm:prSet phldrT="[Text]" custT="1"/>
      <dgm:spPr/>
      <dgm:t>
        <a:bodyPr/>
        <a:lstStyle/>
        <a:p>
          <a:r>
            <a:rPr lang="en-US" sz="1400"/>
            <a:t>You compare colleagues</a:t>
          </a:r>
          <a:r>
            <a:rPr lang="en-US" sz="1400">
              <a:latin typeface="Calibri"/>
            </a:rPr>
            <a:t>'</a:t>
          </a:r>
          <a:r>
            <a:rPr lang="en-US" sz="1400"/>
            <a:t> personality or work style to each other rather than objective criteria.</a:t>
          </a:r>
        </a:p>
      </dgm:t>
    </dgm:pt>
    <dgm:pt modelId="{F95990E4-29D6-453B-BC12-C91CC9912C0D}" type="parTrans" cxnId="{3202D7BB-7722-41C9-BEED-04449E2D5B8B}">
      <dgm:prSet/>
      <dgm:spPr/>
      <dgm:t>
        <a:bodyPr/>
        <a:lstStyle/>
        <a:p>
          <a:endParaRPr lang="en-US"/>
        </a:p>
      </dgm:t>
    </dgm:pt>
    <dgm:pt modelId="{F915AA44-2AED-4492-912C-44BE560218F1}" type="sibTrans" cxnId="{3202D7BB-7722-41C9-BEED-04449E2D5B8B}">
      <dgm:prSet/>
      <dgm:spPr/>
      <dgm:t>
        <a:bodyPr/>
        <a:lstStyle/>
        <a:p>
          <a:endParaRPr lang="en-US"/>
        </a:p>
      </dgm:t>
    </dgm:pt>
    <dgm:pt modelId="{C388C8AF-731C-4EAA-B1ED-AF56E119FDDF}" type="pres">
      <dgm:prSet presAssocID="{5FA54E82-A4B4-4B10-AEB3-F8530D12E0E4}" presName="linear" presStyleCnt="0">
        <dgm:presLayoutVars>
          <dgm:dir/>
          <dgm:animLvl val="lvl"/>
          <dgm:resizeHandles val="exact"/>
        </dgm:presLayoutVars>
      </dgm:prSet>
      <dgm:spPr/>
    </dgm:pt>
    <dgm:pt modelId="{706E4A35-56E5-4B2C-B8FC-2A23DE2BD506}" type="pres">
      <dgm:prSet presAssocID="{89AEE5E0-26F4-4C96-A72B-400631BA3DF2}" presName="parentLin" presStyleCnt="0"/>
      <dgm:spPr/>
    </dgm:pt>
    <dgm:pt modelId="{25A8922C-C77E-4DE2-965F-AD482E4A0308}" type="pres">
      <dgm:prSet presAssocID="{89AEE5E0-26F4-4C96-A72B-400631BA3DF2}" presName="parentLeftMargin" presStyleLbl="node1" presStyleIdx="0" presStyleCnt="6"/>
      <dgm:spPr/>
    </dgm:pt>
    <dgm:pt modelId="{819CB21F-3340-4ABC-A960-9B322069A6DF}" type="pres">
      <dgm:prSet presAssocID="{89AEE5E0-26F4-4C96-A72B-400631BA3DF2}" presName="parentText" presStyleLbl="node1" presStyleIdx="0" presStyleCnt="6">
        <dgm:presLayoutVars>
          <dgm:chMax val="0"/>
          <dgm:bulletEnabled val="1"/>
        </dgm:presLayoutVars>
      </dgm:prSet>
      <dgm:spPr/>
    </dgm:pt>
    <dgm:pt modelId="{B9960C79-F009-4DF7-B43A-242E83E884B4}" type="pres">
      <dgm:prSet presAssocID="{89AEE5E0-26F4-4C96-A72B-400631BA3DF2}" presName="negativeSpace" presStyleCnt="0"/>
      <dgm:spPr/>
    </dgm:pt>
    <dgm:pt modelId="{B44624EE-5789-4DBB-82A6-C3D867B3BF1F}" type="pres">
      <dgm:prSet presAssocID="{89AEE5E0-26F4-4C96-A72B-400631BA3DF2}" presName="childText" presStyleLbl="conFgAcc1" presStyleIdx="0" presStyleCnt="6">
        <dgm:presLayoutVars>
          <dgm:bulletEnabled val="1"/>
        </dgm:presLayoutVars>
      </dgm:prSet>
      <dgm:spPr/>
    </dgm:pt>
    <dgm:pt modelId="{B4BAFDCC-5795-4D7F-8F80-2FF8E5D71A96}" type="pres">
      <dgm:prSet presAssocID="{7890FEC3-A656-4273-B4B5-949D2A26F5CF}" presName="spaceBetweenRectangles" presStyleCnt="0"/>
      <dgm:spPr/>
    </dgm:pt>
    <dgm:pt modelId="{CA7C2985-7B4B-47D2-B480-8F5F678030C8}" type="pres">
      <dgm:prSet presAssocID="{C17E9127-6494-415B-B866-DEB8ACB6188D}" presName="parentLin" presStyleCnt="0"/>
      <dgm:spPr/>
    </dgm:pt>
    <dgm:pt modelId="{893AAB19-EC72-40DF-B24B-E01C7FD98BF3}" type="pres">
      <dgm:prSet presAssocID="{C17E9127-6494-415B-B866-DEB8ACB6188D}" presName="parentLeftMargin" presStyleLbl="node1" presStyleIdx="0" presStyleCnt="6"/>
      <dgm:spPr/>
    </dgm:pt>
    <dgm:pt modelId="{9FF4DC91-1AED-400B-ACD7-EB72D69AECA2}" type="pres">
      <dgm:prSet presAssocID="{C17E9127-6494-415B-B866-DEB8ACB6188D}" presName="parentText" presStyleLbl="node1" presStyleIdx="1" presStyleCnt="6">
        <dgm:presLayoutVars>
          <dgm:chMax val="0"/>
          <dgm:bulletEnabled val="1"/>
        </dgm:presLayoutVars>
      </dgm:prSet>
      <dgm:spPr/>
    </dgm:pt>
    <dgm:pt modelId="{366515B9-2975-40CA-AC14-D40A2BAB3010}" type="pres">
      <dgm:prSet presAssocID="{C17E9127-6494-415B-B866-DEB8ACB6188D}" presName="negativeSpace" presStyleCnt="0"/>
      <dgm:spPr/>
    </dgm:pt>
    <dgm:pt modelId="{1E92F184-75CF-4703-A6AA-7E9EED064F74}" type="pres">
      <dgm:prSet presAssocID="{C17E9127-6494-415B-B866-DEB8ACB6188D}" presName="childText" presStyleLbl="conFgAcc1" presStyleIdx="1" presStyleCnt="6">
        <dgm:presLayoutVars>
          <dgm:bulletEnabled val="1"/>
        </dgm:presLayoutVars>
      </dgm:prSet>
      <dgm:spPr/>
    </dgm:pt>
    <dgm:pt modelId="{60244F72-88C0-43CF-BA83-A1F1BDE5EA6B}" type="pres">
      <dgm:prSet presAssocID="{79264E4E-EE52-4733-8AD1-A82792DA3CFE}" presName="spaceBetweenRectangles" presStyleCnt="0"/>
      <dgm:spPr/>
    </dgm:pt>
    <dgm:pt modelId="{25D9F382-622B-4F52-A51F-1073FF5F0C8A}" type="pres">
      <dgm:prSet presAssocID="{3737F907-D91F-4278-86ED-12AF086CB3C9}" presName="parentLin" presStyleCnt="0"/>
      <dgm:spPr/>
    </dgm:pt>
    <dgm:pt modelId="{0AB15EE7-363D-4D90-92FB-63625F96003F}" type="pres">
      <dgm:prSet presAssocID="{3737F907-D91F-4278-86ED-12AF086CB3C9}" presName="parentLeftMargin" presStyleLbl="node1" presStyleIdx="1" presStyleCnt="6"/>
      <dgm:spPr/>
    </dgm:pt>
    <dgm:pt modelId="{A6DF806C-2645-48C6-A360-BA67FA927A70}" type="pres">
      <dgm:prSet presAssocID="{3737F907-D91F-4278-86ED-12AF086CB3C9}" presName="parentText" presStyleLbl="node1" presStyleIdx="2" presStyleCnt="6">
        <dgm:presLayoutVars>
          <dgm:chMax val="0"/>
          <dgm:bulletEnabled val="1"/>
        </dgm:presLayoutVars>
      </dgm:prSet>
      <dgm:spPr/>
    </dgm:pt>
    <dgm:pt modelId="{2409D7CC-D734-495A-ABF4-1A564BDA813D}" type="pres">
      <dgm:prSet presAssocID="{3737F907-D91F-4278-86ED-12AF086CB3C9}" presName="negativeSpace" presStyleCnt="0"/>
      <dgm:spPr/>
    </dgm:pt>
    <dgm:pt modelId="{E2CFCFBE-161F-4750-B6FF-58D738D63D63}" type="pres">
      <dgm:prSet presAssocID="{3737F907-D91F-4278-86ED-12AF086CB3C9}" presName="childText" presStyleLbl="conFgAcc1" presStyleIdx="2" presStyleCnt="6">
        <dgm:presLayoutVars>
          <dgm:bulletEnabled val="1"/>
        </dgm:presLayoutVars>
      </dgm:prSet>
      <dgm:spPr/>
    </dgm:pt>
    <dgm:pt modelId="{B1E1A9E9-CA8C-4DD9-8702-36AC53B96CAA}" type="pres">
      <dgm:prSet presAssocID="{4592518D-EE21-45EE-A7D9-BFF6863B0DC9}" presName="spaceBetweenRectangles" presStyleCnt="0"/>
      <dgm:spPr/>
    </dgm:pt>
    <dgm:pt modelId="{2B9A5C47-458D-4274-BE50-66CC9F03215D}" type="pres">
      <dgm:prSet presAssocID="{EB2111CC-8134-4DF8-A0A4-17FA55AC5D2E}" presName="parentLin" presStyleCnt="0"/>
      <dgm:spPr/>
    </dgm:pt>
    <dgm:pt modelId="{45FFF871-F103-435A-A011-170F8364D077}" type="pres">
      <dgm:prSet presAssocID="{EB2111CC-8134-4DF8-A0A4-17FA55AC5D2E}" presName="parentLeftMargin" presStyleLbl="node1" presStyleIdx="2" presStyleCnt="6"/>
      <dgm:spPr/>
    </dgm:pt>
    <dgm:pt modelId="{9110E8CD-851E-407E-8532-AB7ED29899AC}" type="pres">
      <dgm:prSet presAssocID="{EB2111CC-8134-4DF8-A0A4-17FA55AC5D2E}" presName="parentText" presStyleLbl="node1" presStyleIdx="3" presStyleCnt="6">
        <dgm:presLayoutVars>
          <dgm:chMax val="0"/>
          <dgm:bulletEnabled val="1"/>
        </dgm:presLayoutVars>
      </dgm:prSet>
      <dgm:spPr/>
    </dgm:pt>
    <dgm:pt modelId="{EFBB825E-1B90-4F3C-B0E6-723188857626}" type="pres">
      <dgm:prSet presAssocID="{EB2111CC-8134-4DF8-A0A4-17FA55AC5D2E}" presName="negativeSpace" presStyleCnt="0"/>
      <dgm:spPr/>
    </dgm:pt>
    <dgm:pt modelId="{D0385CF4-7C7E-4F81-909D-650A85B84C0A}" type="pres">
      <dgm:prSet presAssocID="{EB2111CC-8134-4DF8-A0A4-17FA55AC5D2E}" presName="childText" presStyleLbl="conFgAcc1" presStyleIdx="3" presStyleCnt="6">
        <dgm:presLayoutVars>
          <dgm:bulletEnabled val="1"/>
        </dgm:presLayoutVars>
      </dgm:prSet>
      <dgm:spPr/>
    </dgm:pt>
    <dgm:pt modelId="{39243EB4-71D1-437E-8E4B-BE6DA8E41074}" type="pres">
      <dgm:prSet presAssocID="{59E3E3A7-DFA3-46D4-AB23-A67A9928578D}" presName="spaceBetweenRectangles" presStyleCnt="0"/>
      <dgm:spPr/>
    </dgm:pt>
    <dgm:pt modelId="{869D5B94-60EC-4D77-BCEC-340D942C38DC}" type="pres">
      <dgm:prSet presAssocID="{3DE75AB4-6BAE-4065-833D-3F00FAA90AED}" presName="parentLin" presStyleCnt="0"/>
      <dgm:spPr/>
    </dgm:pt>
    <dgm:pt modelId="{9CBEAC46-7D81-44E2-963C-3A4139556C05}" type="pres">
      <dgm:prSet presAssocID="{3DE75AB4-6BAE-4065-833D-3F00FAA90AED}" presName="parentLeftMargin" presStyleLbl="node1" presStyleIdx="3" presStyleCnt="6"/>
      <dgm:spPr/>
    </dgm:pt>
    <dgm:pt modelId="{03F269A8-1606-4B8C-952C-67A1D5D7431A}" type="pres">
      <dgm:prSet presAssocID="{3DE75AB4-6BAE-4065-833D-3F00FAA90AED}" presName="parentText" presStyleLbl="node1" presStyleIdx="4" presStyleCnt="6">
        <dgm:presLayoutVars>
          <dgm:chMax val="0"/>
          <dgm:bulletEnabled val="1"/>
        </dgm:presLayoutVars>
      </dgm:prSet>
      <dgm:spPr/>
    </dgm:pt>
    <dgm:pt modelId="{AD434344-AA6B-439F-8CC3-94653EE191A8}" type="pres">
      <dgm:prSet presAssocID="{3DE75AB4-6BAE-4065-833D-3F00FAA90AED}" presName="negativeSpace" presStyleCnt="0"/>
      <dgm:spPr/>
    </dgm:pt>
    <dgm:pt modelId="{BC9CE8DC-CA65-4DE5-A11E-B80BA53BD83F}" type="pres">
      <dgm:prSet presAssocID="{3DE75AB4-6BAE-4065-833D-3F00FAA90AED}" presName="childText" presStyleLbl="conFgAcc1" presStyleIdx="4" presStyleCnt="6">
        <dgm:presLayoutVars>
          <dgm:bulletEnabled val="1"/>
        </dgm:presLayoutVars>
      </dgm:prSet>
      <dgm:spPr/>
    </dgm:pt>
    <dgm:pt modelId="{19ABC716-0715-4EB9-B0D1-60724C62B475}" type="pres">
      <dgm:prSet presAssocID="{F79F1435-0224-4C14-AF06-E049399C4529}" presName="spaceBetweenRectangles" presStyleCnt="0"/>
      <dgm:spPr/>
    </dgm:pt>
    <dgm:pt modelId="{73C9F2E1-CD1C-4F04-8A32-866E3C92E27A}" type="pres">
      <dgm:prSet presAssocID="{A2F1C9B8-DFB3-4558-9325-12164FBE2A29}" presName="parentLin" presStyleCnt="0"/>
      <dgm:spPr/>
    </dgm:pt>
    <dgm:pt modelId="{F7AFE32A-D146-4643-BA8E-62D5D4F19315}" type="pres">
      <dgm:prSet presAssocID="{A2F1C9B8-DFB3-4558-9325-12164FBE2A29}" presName="parentLeftMargin" presStyleLbl="node1" presStyleIdx="4" presStyleCnt="6"/>
      <dgm:spPr/>
    </dgm:pt>
    <dgm:pt modelId="{CDE2F669-E7F0-4C19-A0C4-664DB748C628}" type="pres">
      <dgm:prSet presAssocID="{A2F1C9B8-DFB3-4558-9325-12164FBE2A29}" presName="parentText" presStyleLbl="node1" presStyleIdx="5" presStyleCnt="6">
        <dgm:presLayoutVars>
          <dgm:chMax val="0"/>
          <dgm:bulletEnabled val="1"/>
        </dgm:presLayoutVars>
      </dgm:prSet>
      <dgm:spPr/>
    </dgm:pt>
    <dgm:pt modelId="{2F6E3C52-92E2-4B0B-875E-21B807243B3C}" type="pres">
      <dgm:prSet presAssocID="{A2F1C9B8-DFB3-4558-9325-12164FBE2A29}" presName="negativeSpace" presStyleCnt="0"/>
      <dgm:spPr/>
    </dgm:pt>
    <dgm:pt modelId="{0CB3CF1A-090F-445F-B1FA-66F156A12571}" type="pres">
      <dgm:prSet presAssocID="{A2F1C9B8-DFB3-4558-9325-12164FBE2A29}" presName="childText" presStyleLbl="conFgAcc1" presStyleIdx="5" presStyleCnt="6">
        <dgm:presLayoutVars>
          <dgm:bulletEnabled val="1"/>
        </dgm:presLayoutVars>
      </dgm:prSet>
      <dgm:spPr/>
    </dgm:pt>
  </dgm:ptLst>
  <dgm:cxnLst>
    <dgm:cxn modelId="{FAAA5F06-15FF-45A1-A432-44372060C7F1}" type="presOf" srcId="{C17E9127-6494-415B-B866-DEB8ACB6188D}" destId="{893AAB19-EC72-40DF-B24B-E01C7FD98BF3}" srcOrd="0" destOrd="0" presId="urn:microsoft.com/office/officeart/2005/8/layout/list1"/>
    <dgm:cxn modelId="{FE396A23-3CBE-4BCB-BBC2-59ADEFD2DC44}" type="presOf" srcId="{16348880-F97E-40EB-9333-ABAF39817134}" destId="{1E92F184-75CF-4703-A6AA-7E9EED064F74}" srcOrd="0" destOrd="0" presId="urn:microsoft.com/office/officeart/2005/8/layout/list1"/>
    <dgm:cxn modelId="{B2B4052A-820C-479C-B9BF-565C55CE6D0A}" type="presOf" srcId="{7505C74C-FD50-456D-A0E9-5D8D6F48F98C}" destId="{D0385CF4-7C7E-4F81-909D-650A85B84C0A}" srcOrd="0" destOrd="0" presId="urn:microsoft.com/office/officeart/2005/8/layout/list1"/>
    <dgm:cxn modelId="{0D5E4130-ACBA-4C70-8525-CC57E40221FE}" srcId="{5FA54E82-A4B4-4B10-AEB3-F8530D12E0E4}" destId="{3DE75AB4-6BAE-4065-833D-3F00FAA90AED}" srcOrd="4" destOrd="0" parTransId="{04EF9A71-C3E1-453C-B6C7-83549D23BD0D}" sibTransId="{F79F1435-0224-4C14-AF06-E049399C4529}"/>
    <dgm:cxn modelId="{D8D6CE35-416D-4891-BE4E-F506BBE0C129}" srcId="{5FA54E82-A4B4-4B10-AEB3-F8530D12E0E4}" destId="{3737F907-D91F-4278-86ED-12AF086CB3C9}" srcOrd="2" destOrd="0" parTransId="{4AB81F68-22FD-4A20-99B8-E9A7DE7E9209}" sibTransId="{4592518D-EE21-45EE-A7D9-BFF6863B0DC9}"/>
    <dgm:cxn modelId="{0ADD493A-23E3-4DA8-9ADF-7EB1B1180082}" srcId="{5FA54E82-A4B4-4B10-AEB3-F8530D12E0E4}" destId="{A2F1C9B8-DFB3-4558-9325-12164FBE2A29}" srcOrd="5" destOrd="0" parTransId="{BE096B41-F844-44F5-AC28-3B59F885FDD5}" sibTransId="{348F78E4-D78E-483E-A561-142C05450452}"/>
    <dgm:cxn modelId="{6285733C-B611-414C-87F1-779CA874BA95}" type="presOf" srcId="{5FA54E82-A4B4-4B10-AEB3-F8530D12E0E4}" destId="{C388C8AF-731C-4EAA-B1ED-AF56E119FDDF}" srcOrd="0" destOrd="0" presId="urn:microsoft.com/office/officeart/2005/8/layout/list1"/>
    <dgm:cxn modelId="{1A9B195B-FAB7-4CE4-A8BD-E16F02285B2E}" type="presOf" srcId="{EB2111CC-8134-4DF8-A0A4-17FA55AC5D2E}" destId="{45FFF871-F103-435A-A011-170F8364D077}" srcOrd="0" destOrd="0" presId="urn:microsoft.com/office/officeart/2005/8/layout/list1"/>
    <dgm:cxn modelId="{3DEE6C43-12F3-44ED-8D58-0D1BE22BBE69}" type="presOf" srcId="{3737F907-D91F-4278-86ED-12AF086CB3C9}" destId="{A6DF806C-2645-48C6-A360-BA67FA927A70}" srcOrd="1" destOrd="0" presId="urn:microsoft.com/office/officeart/2005/8/layout/list1"/>
    <dgm:cxn modelId="{8799896D-B1C6-44BA-8625-5AF573DB86F6}" type="presOf" srcId="{C17E9127-6494-415B-B866-DEB8ACB6188D}" destId="{9FF4DC91-1AED-400B-ACD7-EB72D69AECA2}" srcOrd="1" destOrd="0" presId="urn:microsoft.com/office/officeart/2005/8/layout/list1"/>
    <dgm:cxn modelId="{34AC8B4E-CDF0-48B8-A992-62B4EA473F95}" srcId="{89AEE5E0-26F4-4C96-A72B-400631BA3DF2}" destId="{70CDF876-E77B-4B1D-9DF9-693146D11E5C}" srcOrd="0" destOrd="0" parTransId="{64029B80-F6FF-4545-B2D7-98127BE1B539}" sibTransId="{69237A54-93CB-408D-9946-49F96E85631F}"/>
    <dgm:cxn modelId="{3E0A8E4E-F630-438D-8190-2D97C913467F}" srcId="{C17E9127-6494-415B-B866-DEB8ACB6188D}" destId="{16348880-F97E-40EB-9333-ABAF39817134}" srcOrd="0" destOrd="0" parTransId="{08980FB3-AE82-42BC-B3D5-571E125B9BE4}" sibTransId="{3D05583C-2ADA-4A11-9BEE-E37B28AF34EF}"/>
    <dgm:cxn modelId="{0947336F-44B2-4E2E-A0C0-FFEDE3FA862B}" srcId="{5FA54E82-A4B4-4B10-AEB3-F8530D12E0E4}" destId="{EB2111CC-8134-4DF8-A0A4-17FA55AC5D2E}" srcOrd="3" destOrd="0" parTransId="{249D38E3-B15D-4B64-AA0C-3B3CCAD29B11}" sibTransId="{59E3E3A7-DFA3-46D4-AB23-A67A9928578D}"/>
    <dgm:cxn modelId="{6A19607C-69C7-4C39-B3A2-ED7A90FA03ED}" type="presOf" srcId="{A2F1C9B8-DFB3-4558-9325-12164FBE2A29}" destId="{F7AFE32A-D146-4643-BA8E-62D5D4F19315}" srcOrd="0" destOrd="0" presId="urn:microsoft.com/office/officeart/2005/8/layout/list1"/>
    <dgm:cxn modelId="{73AEB181-0C19-4CDE-A8FF-17F44E493A22}" type="presOf" srcId="{A2F1C9B8-DFB3-4558-9325-12164FBE2A29}" destId="{CDE2F669-E7F0-4C19-A0C4-664DB748C628}" srcOrd="1" destOrd="0" presId="urn:microsoft.com/office/officeart/2005/8/layout/list1"/>
    <dgm:cxn modelId="{EC2D7C85-D5CB-43FD-982E-495FFB42B9B1}" srcId="{5FA54E82-A4B4-4B10-AEB3-F8530D12E0E4}" destId="{C17E9127-6494-415B-B866-DEB8ACB6188D}" srcOrd="1" destOrd="0" parTransId="{A69D5EBC-2B50-4AC5-BB04-D1D2C68C9735}" sibTransId="{79264E4E-EE52-4733-8AD1-A82792DA3CFE}"/>
    <dgm:cxn modelId="{DEC38095-CC1A-4464-9685-36A7F0C8920C}" type="presOf" srcId="{69CE7CCA-74C6-47F1-A998-2B074EC4670A}" destId="{E2CFCFBE-161F-4750-B6FF-58D738D63D63}" srcOrd="0" destOrd="0" presId="urn:microsoft.com/office/officeart/2005/8/layout/list1"/>
    <dgm:cxn modelId="{60D03198-A411-49C8-B14B-78447E6D9F8F}" type="presOf" srcId="{89AEE5E0-26F4-4C96-A72B-400631BA3DF2}" destId="{25A8922C-C77E-4DE2-965F-AD482E4A0308}" srcOrd="0" destOrd="0" presId="urn:microsoft.com/office/officeart/2005/8/layout/list1"/>
    <dgm:cxn modelId="{75B6BF9D-1A50-4465-ADA8-9AAD232747C5}" srcId="{5FA54E82-A4B4-4B10-AEB3-F8530D12E0E4}" destId="{89AEE5E0-26F4-4C96-A72B-400631BA3DF2}" srcOrd="0" destOrd="0" parTransId="{3DFDD2E0-9C1A-47EA-B8E4-D9AA31957AB1}" sibTransId="{7890FEC3-A656-4273-B4B5-949D2A26F5CF}"/>
    <dgm:cxn modelId="{E76C44AF-1D5C-4C6C-9154-157934840E2A}" type="presOf" srcId="{EB2111CC-8134-4DF8-A0A4-17FA55AC5D2E}" destId="{9110E8CD-851E-407E-8532-AB7ED29899AC}" srcOrd="1" destOrd="0" presId="urn:microsoft.com/office/officeart/2005/8/layout/list1"/>
    <dgm:cxn modelId="{4053B9BA-BE6B-44EA-9BDE-6884EB1E9942}" type="presOf" srcId="{3737F907-D91F-4278-86ED-12AF086CB3C9}" destId="{0AB15EE7-363D-4D90-92FB-63625F96003F}" srcOrd="0" destOrd="0" presId="urn:microsoft.com/office/officeart/2005/8/layout/list1"/>
    <dgm:cxn modelId="{3202D7BB-7722-41C9-BEED-04449E2D5B8B}" srcId="{A2F1C9B8-DFB3-4558-9325-12164FBE2A29}" destId="{9E620811-EE0D-4254-9B43-A199846775CC}" srcOrd="0" destOrd="0" parTransId="{F95990E4-29D6-453B-BC12-C91CC9912C0D}" sibTransId="{F915AA44-2AED-4492-912C-44BE560218F1}"/>
    <dgm:cxn modelId="{3A17DBBC-9693-4B7B-9F42-15AE779B99F3}" type="presOf" srcId="{9E620811-EE0D-4254-9B43-A199846775CC}" destId="{0CB3CF1A-090F-445F-B1FA-66F156A12571}" srcOrd="0" destOrd="0" presId="urn:microsoft.com/office/officeart/2005/8/layout/list1"/>
    <dgm:cxn modelId="{375000C1-6D8F-48A5-8E49-ABF82D8141B4}" type="presOf" srcId="{89AEE5E0-26F4-4C96-A72B-400631BA3DF2}" destId="{819CB21F-3340-4ABC-A960-9B322069A6DF}" srcOrd="1" destOrd="0" presId="urn:microsoft.com/office/officeart/2005/8/layout/list1"/>
    <dgm:cxn modelId="{EBC1E6C6-7CD8-4E24-B779-73845687EF10}" type="presOf" srcId="{3DE75AB4-6BAE-4065-833D-3F00FAA90AED}" destId="{9CBEAC46-7D81-44E2-963C-3A4139556C05}" srcOrd="0" destOrd="0" presId="urn:microsoft.com/office/officeart/2005/8/layout/list1"/>
    <dgm:cxn modelId="{A63114D0-B1EC-43DD-8547-29D7B6DF0F40}" type="presOf" srcId="{3DE75AB4-6BAE-4065-833D-3F00FAA90AED}" destId="{03F269A8-1606-4B8C-952C-67A1D5D7431A}" srcOrd="1" destOrd="0" presId="urn:microsoft.com/office/officeart/2005/8/layout/list1"/>
    <dgm:cxn modelId="{E9F14BDF-8534-43F3-AE23-F51A2040425B}" srcId="{EB2111CC-8134-4DF8-A0A4-17FA55AC5D2E}" destId="{7505C74C-FD50-456D-A0E9-5D8D6F48F98C}" srcOrd="0" destOrd="0" parTransId="{F178E5EA-FBC6-4378-81AB-7EF46A70B43F}" sibTransId="{4FFDFBEF-5276-42DB-95D6-F4E98B7A32CA}"/>
    <dgm:cxn modelId="{519C2BE6-2EBB-40F5-B1F0-38C79CB713AA}" type="presOf" srcId="{73AAD0C0-6100-4E77-B36A-C0FC78E50C63}" destId="{BC9CE8DC-CA65-4DE5-A11E-B80BA53BD83F}" srcOrd="0" destOrd="0" presId="urn:microsoft.com/office/officeart/2005/8/layout/list1"/>
    <dgm:cxn modelId="{A6E880E6-3619-4953-A24B-0CB9A503B70D}" type="presOf" srcId="{70CDF876-E77B-4B1D-9DF9-693146D11E5C}" destId="{B44624EE-5789-4DBB-82A6-C3D867B3BF1F}" srcOrd="0" destOrd="0" presId="urn:microsoft.com/office/officeart/2005/8/layout/list1"/>
    <dgm:cxn modelId="{69D0B5F7-9D7E-4F51-97DE-7B73C3EB2900}" srcId="{3DE75AB4-6BAE-4065-833D-3F00FAA90AED}" destId="{73AAD0C0-6100-4E77-B36A-C0FC78E50C63}" srcOrd="0" destOrd="0" parTransId="{84DC985C-2BF4-4B66-8B63-75656F818AE3}" sibTransId="{4C6E015D-4DD8-47B8-8FE1-4D60D6725E8C}"/>
    <dgm:cxn modelId="{599B6DFA-05E7-4C44-9DBD-61602BC36A80}" srcId="{3737F907-D91F-4278-86ED-12AF086CB3C9}" destId="{69CE7CCA-74C6-47F1-A998-2B074EC4670A}" srcOrd="0" destOrd="0" parTransId="{085AD58C-99BD-4500-8057-D3BC8087A58F}" sibTransId="{B408B09B-F66B-496E-B832-2DC3460C359B}"/>
    <dgm:cxn modelId="{21AB15D6-AF6A-44CE-93D2-75ACBB201093}" type="presParOf" srcId="{C388C8AF-731C-4EAA-B1ED-AF56E119FDDF}" destId="{706E4A35-56E5-4B2C-B8FC-2A23DE2BD506}" srcOrd="0" destOrd="0" presId="urn:microsoft.com/office/officeart/2005/8/layout/list1"/>
    <dgm:cxn modelId="{118717C9-8390-4B45-BD7E-5938537E68FB}" type="presParOf" srcId="{706E4A35-56E5-4B2C-B8FC-2A23DE2BD506}" destId="{25A8922C-C77E-4DE2-965F-AD482E4A0308}" srcOrd="0" destOrd="0" presId="urn:microsoft.com/office/officeart/2005/8/layout/list1"/>
    <dgm:cxn modelId="{2FE86AC6-6640-4974-BFE0-8D30119211C7}" type="presParOf" srcId="{706E4A35-56E5-4B2C-B8FC-2A23DE2BD506}" destId="{819CB21F-3340-4ABC-A960-9B322069A6DF}" srcOrd="1" destOrd="0" presId="urn:microsoft.com/office/officeart/2005/8/layout/list1"/>
    <dgm:cxn modelId="{AA0E0EDB-0B15-4365-8DBC-DDABE365B784}" type="presParOf" srcId="{C388C8AF-731C-4EAA-B1ED-AF56E119FDDF}" destId="{B9960C79-F009-4DF7-B43A-242E83E884B4}" srcOrd="1" destOrd="0" presId="urn:microsoft.com/office/officeart/2005/8/layout/list1"/>
    <dgm:cxn modelId="{488CA97C-BA0A-4ED0-A5CC-D8B86DEA7E34}" type="presParOf" srcId="{C388C8AF-731C-4EAA-B1ED-AF56E119FDDF}" destId="{B44624EE-5789-4DBB-82A6-C3D867B3BF1F}" srcOrd="2" destOrd="0" presId="urn:microsoft.com/office/officeart/2005/8/layout/list1"/>
    <dgm:cxn modelId="{EE836C4A-341B-4DAB-B45F-ACE900CDEB7D}" type="presParOf" srcId="{C388C8AF-731C-4EAA-B1ED-AF56E119FDDF}" destId="{B4BAFDCC-5795-4D7F-8F80-2FF8E5D71A96}" srcOrd="3" destOrd="0" presId="urn:microsoft.com/office/officeart/2005/8/layout/list1"/>
    <dgm:cxn modelId="{5124DA8D-5CBA-4738-9C23-6AE0B1A3BF67}" type="presParOf" srcId="{C388C8AF-731C-4EAA-B1ED-AF56E119FDDF}" destId="{CA7C2985-7B4B-47D2-B480-8F5F678030C8}" srcOrd="4" destOrd="0" presId="urn:microsoft.com/office/officeart/2005/8/layout/list1"/>
    <dgm:cxn modelId="{26F587BE-6905-4761-991C-047D53E4A726}" type="presParOf" srcId="{CA7C2985-7B4B-47D2-B480-8F5F678030C8}" destId="{893AAB19-EC72-40DF-B24B-E01C7FD98BF3}" srcOrd="0" destOrd="0" presId="urn:microsoft.com/office/officeart/2005/8/layout/list1"/>
    <dgm:cxn modelId="{3E6E71CD-808A-429B-AA8D-37522ADBB849}" type="presParOf" srcId="{CA7C2985-7B4B-47D2-B480-8F5F678030C8}" destId="{9FF4DC91-1AED-400B-ACD7-EB72D69AECA2}" srcOrd="1" destOrd="0" presId="urn:microsoft.com/office/officeart/2005/8/layout/list1"/>
    <dgm:cxn modelId="{8443883C-9784-4FB9-987B-45133A2E8061}" type="presParOf" srcId="{C388C8AF-731C-4EAA-B1ED-AF56E119FDDF}" destId="{366515B9-2975-40CA-AC14-D40A2BAB3010}" srcOrd="5" destOrd="0" presId="urn:microsoft.com/office/officeart/2005/8/layout/list1"/>
    <dgm:cxn modelId="{87AD30A9-69A1-4347-B5FE-28DB485C9A88}" type="presParOf" srcId="{C388C8AF-731C-4EAA-B1ED-AF56E119FDDF}" destId="{1E92F184-75CF-4703-A6AA-7E9EED064F74}" srcOrd="6" destOrd="0" presId="urn:microsoft.com/office/officeart/2005/8/layout/list1"/>
    <dgm:cxn modelId="{66EA363E-9B42-44F3-93B8-36FC826BBA9A}" type="presParOf" srcId="{C388C8AF-731C-4EAA-B1ED-AF56E119FDDF}" destId="{60244F72-88C0-43CF-BA83-A1F1BDE5EA6B}" srcOrd="7" destOrd="0" presId="urn:microsoft.com/office/officeart/2005/8/layout/list1"/>
    <dgm:cxn modelId="{5342B919-4103-4C72-990E-72656C1B8531}" type="presParOf" srcId="{C388C8AF-731C-4EAA-B1ED-AF56E119FDDF}" destId="{25D9F382-622B-4F52-A51F-1073FF5F0C8A}" srcOrd="8" destOrd="0" presId="urn:microsoft.com/office/officeart/2005/8/layout/list1"/>
    <dgm:cxn modelId="{E350BE17-3D7B-4C7F-9AEC-C670C0C3B25D}" type="presParOf" srcId="{25D9F382-622B-4F52-A51F-1073FF5F0C8A}" destId="{0AB15EE7-363D-4D90-92FB-63625F96003F}" srcOrd="0" destOrd="0" presId="urn:microsoft.com/office/officeart/2005/8/layout/list1"/>
    <dgm:cxn modelId="{9F0CFA4F-293C-47D7-9E53-C68E75362BB3}" type="presParOf" srcId="{25D9F382-622B-4F52-A51F-1073FF5F0C8A}" destId="{A6DF806C-2645-48C6-A360-BA67FA927A70}" srcOrd="1" destOrd="0" presId="urn:microsoft.com/office/officeart/2005/8/layout/list1"/>
    <dgm:cxn modelId="{153EF771-D2E9-4079-B4AA-C193EA9114F5}" type="presParOf" srcId="{C388C8AF-731C-4EAA-B1ED-AF56E119FDDF}" destId="{2409D7CC-D734-495A-ABF4-1A564BDA813D}" srcOrd="9" destOrd="0" presId="urn:microsoft.com/office/officeart/2005/8/layout/list1"/>
    <dgm:cxn modelId="{DDD4B06D-65C4-4BB0-9381-AF60C458DB09}" type="presParOf" srcId="{C388C8AF-731C-4EAA-B1ED-AF56E119FDDF}" destId="{E2CFCFBE-161F-4750-B6FF-58D738D63D63}" srcOrd="10" destOrd="0" presId="urn:microsoft.com/office/officeart/2005/8/layout/list1"/>
    <dgm:cxn modelId="{98A0AEE8-0C36-402B-9B54-78E0D1246EFA}" type="presParOf" srcId="{C388C8AF-731C-4EAA-B1ED-AF56E119FDDF}" destId="{B1E1A9E9-CA8C-4DD9-8702-36AC53B96CAA}" srcOrd="11" destOrd="0" presId="urn:microsoft.com/office/officeart/2005/8/layout/list1"/>
    <dgm:cxn modelId="{61E73F25-F00F-442D-8376-0A2BCAB1A66F}" type="presParOf" srcId="{C388C8AF-731C-4EAA-B1ED-AF56E119FDDF}" destId="{2B9A5C47-458D-4274-BE50-66CC9F03215D}" srcOrd="12" destOrd="0" presId="urn:microsoft.com/office/officeart/2005/8/layout/list1"/>
    <dgm:cxn modelId="{E328DEB7-0C02-4186-8171-3A41F9FC8045}" type="presParOf" srcId="{2B9A5C47-458D-4274-BE50-66CC9F03215D}" destId="{45FFF871-F103-435A-A011-170F8364D077}" srcOrd="0" destOrd="0" presId="urn:microsoft.com/office/officeart/2005/8/layout/list1"/>
    <dgm:cxn modelId="{DC6832E5-19BF-4390-87B5-EB65083C709D}" type="presParOf" srcId="{2B9A5C47-458D-4274-BE50-66CC9F03215D}" destId="{9110E8CD-851E-407E-8532-AB7ED29899AC}" srcOrd="1" destOrd="0" presId="urn:microsoft.com/office/officeart/2005/8/layout/list1"/>
    <dgm:cxn modelId="{6F119147-F0EE-4E5A-980E-EB0B3759F7F0}" type="presParOf" srcId="{C388C8AF-731C-4EAA-B1ED-AF56E119FDDF}" destId="{EFBB825E-1B90-4F3C-B0E6-723188857626}" srcOrd="13" destOrd="0" presId="urn:microsoft.com/office/officeart/2005/8/layout/list1"/>
    <dgm:cxn modelId="{5CC87159-834C-4149-9D89-42B02C27FD62}" type="presParOf" srcId="{C388C8AF-731C-4EAA-B1ED-AF56E119FDDF}" destId="{D0385CF4-7C7E-4F81-909D-650A85B84C0A}" srcOrd="14" destOrd="0" presId="urn:microsoft.com/office/officeart/2005/8/layout/list1"/>
    <dgm:cxn modelId="{6D65FD20-E2C7-4D9A-9655-16FF9856E24C}" type="presParOf" srcId="{C388C8AF-731C-4EAA-B1ED-AF56E119FDDF}" destId="{39243EB4-71D1-437E-8E4B-BE6DA8E41074}" srcOrd="15" destOrd="0" presId="urn:microsoft.com/office/officeart/2005/8/layout/list1"/>
    <dgm:cxn modelId="{4378E472-EBFC-4804-8835-474A6C3A1A19}" type="presParOf" srcId="{C388C8AF-731C-4EAA-B1ED-AF56E119FDDF}" destId="{869D5B94-60EC-4D77-BCEC-340D942C38DC}" srcOrd="16" destOrd="0" presId="urn:microsoft.com/office/officeart/2005/8/layout/list1"/>
    <dgm:cxn modelId="{8745F4BA-36EF-49A5-AD9F-E454E8F297B3}" type="presParOf" srcId="{869D5B94-60EC-4D77-BCEC-340D942C38DC}" destId="{9CBEAC46-7D81-44E2-963C-3A4139556C05}" srcOrd="0" destOrd="0" presId="urn:microsoft.com/office/officeart/2005/8/layout/list1"/>
    <dgm:cxn modelId="{D0FB0485-6B65-43CA-BD0B-5E15C9F01821}" type="presParOf" srcId="{869D5B94-60EC-4D77-BCEC-340D942C38DC}" destId="{03F269A8-1606-4B8C-952C-67A1D5D7431A}" srcOrd="1" destOrd="0" presId="urn:microsoft.com/office/officeart/2005/8/layout/list1"/>
    <dgm:cxn modelId="{A25CDE29-ACEB-4365-8FDC-877F6F60ECF7}" type="presParOf" srcId="{C388C8AF-731C-4EAA-B1ED-AF56E119FDDF}" destId="{AD434344-AA6B-439F-8CC3-94653EE191A8}" srcOrd="17" destOrd="0" presId="urn:microsoft.com/office/officeart/2005/8/layout/list1"/>
    <dgm:cxn modelId="{B03E9A02-2CC2-4FB6-B077-76E93FCF0C7E}" type="presParOf" srcId="{C388C8AF-731C-4EAA-B1ED-AF56E119FDDF}" destId="{BC9CE8DC-CA65-4DE5-A11E-B80BA53BD83F}" srcOrd="18" destOrd="0" presId="urn:microsoft.com/office/officeart/2005/8/layout/list1"/>
    <dgm:cxn modelId="{3377A208-9EC3-4421-B66F-B86F47251428}" type="presParOf" srcId="{C388C8AF-731C-4EAA-B1ED-AF56E119FDDF}" destId="{19ABC716-0715-4EB9-B0D1-60724C62B475}" srcOrd="19" destOrd="0" presId="urn:microsoft.com/office/officeart/2005/8/layout/list1"/>
    <dgm:cxn modelId="{A05B2188-1BD3-41A2-ABDC-B25F6304C1F6}" type="presParOf" srcId="{C388C8AF-731C-4EAA-B1ED-AF56E119FDDF}" destId="{73C9F2E1-CD1C-4F04-8A32-866E3C92E27A}" srcOrd="20" destOrd="0" presId="urn:microsoft.com/office/officeart/2005/8/layout/list1"/>
    <dgm:cxn modelId="{8A337FE4-2A51-429F-8748-C7EEC9B26646}" type="presParOf" srcId="{73C9F2E1-CD1C-4F04-8A32-866E3C92E27A}" destId="{F7AFE32A-D146-4643-BA8E-62D5D4F19315}" srcOrd="0" destOrd="0" presId="urn:microsoft.com/office/officeart/2005/8/layout/list1"/>
    <dgm:cxn modelId="{56FA6749-7602-4D94-9C44-AF8004BACBCE}" type="presParOf" srcId="{73C9F2E1-CD1C-4F04-8A32-866E3C92E27A}" destId="{CDE2F669-E7F0-4C19-A0C4-664DB748C628}" srcOrd="1" destOrd="0" presId="urn:microsoft.com/office/officeart/2005/8/layout/list1"/>
    <dgm:cxn modelId="{E38044F0-C95B-4FA9-A244-E58022634AEF}" type="presParOf" srcId="{C388C8AF-731C-4EAA-B1ED-AF56E119FDDF}" destId="{2F6E3C52-92E2-4B0B-875E-21B807243B3C}" srcOrd="21" destOrd="0" presId="urn:microsoft.com/office/officeart/2005/8/layout/list1"/>
    <dgm:cxn modelId="{83298AA0-75CA-4223-ACD6-8AF15A495409}" type="presParOf" srcId="{C388C8AF-731C-4EAA-B1ED-AF56E119FDDF}" destId="{0CB3CF1A-090F-445F-B1FA-66F156A1257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624EE-5789-4DBB-82A6-C3D867B3BF1F}">
      <dsp:nvSpPr>
        <dsp:cNvPr id="0" name=""/>
        <dsp:cNvSpPr/>
      </dsp:nvSpPr>
      <dsp:spPr>
        <a:xfrm>
          <a:off x="0" y="194624"/>
          <a:ext cx="6172199" cy="897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208280" rIns="4790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give a higher rating to those colleagues with whom you spend more time. For example, in a hybrid work environment you are likely to rate your in-office member higher than some who works remotely.</a:t>
          </a:r>
        </a:p>
      </dsp:txBody>
      <dsp:txXfrm>
        <a:off x="0" y="194624"/>
        <a:ext cx="6172199" cy="897750"/>
      </dsp:txXfrm>
    </dsp:sp>
    <dsp:sp modelId="{819CB21F-3340-4ABC-A960-9B322069A6DF}">
      <dsp:nvSpPr>
        <dsp:cNvPr id="0" name=""/>
        <dsp:cNvSpPr/>
      </dsp:nvSpPr>
      <dsp:spPr>
        <a:xfrm>
          <a:off x="308610" y="47024"/>
          <a:ext cx="43205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711200">
            <a:lnSpc>
              <a:spcPct val="90000"/>
            </a:lnSpc>
            <a:spcBef>
              <a:spcPct val="0"/>
            </a:spcBef>
            <a:spcAft>
              <a:spcPct val="35000"/>
            </a:spcAft>
            <a:buNone/>
          </a:pPr>
          <a:r>
            <a:rPr lang="en-US" sz="1600" kern="1200"/>
            <a:t>Proximity Bias</a:t>
          </a:r>
        </a:p>
      </dsp:txBody>
      <dsp:txXfrm>
        <a:off x="323020" y="61434"/>
        <a:ext cx="4291720" cy="266380"/>
      </dsp:txXfrm>
    </dsp:sp>
    <dsp:sp modelId="{1E92F184-75CF-4703-A6AA-7E9EED064F74}">
      <dsp:nvSpPr>
        <dsp:cNvPr id="0" name=""/>
        <dsp:cNvSpPr/>
      </dsp:nvSpPr>
      <dsp:spPr>
        <a:xfrm>
          <a:off x="0" y="1293974"/>
          <a:ext cx="6172199" cy="70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208280" rIns="4790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rate recent achievements more highly than those at the beginning of the year. </a:t>
          </a:r>
        </a:p>
      </dsp:txBody>
      <dsp:txXfrm>
        <a:off x="0" y="1293974"/>
        <a:ext cx="6172199" cy="708750"/>
      </dsp:txXfrm>
    </dsp:sp>
    <dsp:sp modelId="{9FF4DC91-1AED-400B-ACD7-EB72D69AECA2}">
      <dsp:nvSpPr>
        <dsp:cNvPr id="0" name=""/>
        <dsp:cNvSpPr/>
      </dsp:nvSpPr>
      <dsp:spPr>
        <a:xfrm>
          <a:off x="308610" y="1146374"/>
          <a:ext cx="43205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711200">
            <a:lnSpc>
              <a:spcPct val="90000"/>
            </a:lnSpc>
            <a:spcBef>
              <a:spcPct val="0"/>
            </a:spcBef>
            <a:spcAft>
              <a:spcPct val="35000"/>
            </a:spcAft>
            <a:buNone/>
          </a:pPr>
          <a:r>
            <a:rPr lang="en-US" sz="1600" kern="1200"/>
            <a:t>Recency Bias</a:t>
          </a:r>
        </a:p>
      </dsp:txBody>
      <dsp:txXfrm>
        <a:off x="323020" y="1160784"/>
        <a:ext cx="4291720" cy="266380"/>
      </dsp:txXfrm>
    </dsp:sp>
    <dsp:sp modelId="{E2CFCFBE-161F-4750-B6FF-58D738D63D63}">
      <dsp:nvSpPr>
        <dsp:cNvPr id="0" name=""/>
        <dsp:cNvSpPr/>
      </dsp:nvSpPr>
      <dsp:spPr>
        <a:xfrm>
          <a:off x="0" y="2204325"/>
          <a:ext cx="6172199" cy="70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208280" rIns="4790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are more favorable towards those like you. For example, you could be more favorable toward members with similar interests.</a:t>
          </a:r>
        </a:p>
      </dsp:txBody>
      <dsp:txXfrm>
        <a:off x="0" y="2204325"/>
        <a:ext cx="6172199" cy="708750"/>
      </dsp:txXfrm>
    </dsp:sp>
    <dsp:sp modelId="{A6DF806C-2645-48C6-A360-BA67FA927A70}">
      <dsp:nvSpPr>
        <dsp:cNvPr id="0" name=""/>
        <dsp:cNvSpPr/>
      </dsp:nvSpPr>
      <dsp:spPr>
        <a:xfrm>
          <a:off x="308610" y="2056724"/>
          <a:ext cx="43205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711200">
            <a:lnSpc>
              <a:spcPct val="90000"/>
            </a:lnSpc>
            <a:spcBef>
              <a:spcPct val="0"/>
            </a:spcBef>
            <a:spcAft>
              <a:spcPct val="35000"/>
            </a:spcAft>
            <a:buNone/>
          </a:pPr>
          <a:r>
            <a:rPr lang="en-US" sz="1600" kern="1200"/>
            <a:t>Similarity Bias</a:t>
          </a:r>
        </a:p>
      </dsp:txBody>
      <dsp:txXfrm>
        <a:off x="323020" y="2071134"/>
        <a:ext cx="4291720" cy="266380"/>
      </dsp:txXfrm>
    </dsp:sp>
    <dsp:sp modelId="{D0385CF4-7C7E-4F81-909D-650A85B84C0A}">
      <dsp:nvSpPr>
        <dsp:cNvPr id="0" name=""/>
        <dsp:cNvSpPr/>
      </dsp:nvSpPr>
      <dsp:spPr>
        <a:xfrm>
          <a:off x="0" y="3114675"/>
          <a:ext cx="617219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208280" rIns="4790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seek information to confirm your pre-existing beliefs. </a:t>
          </a:r>
        </a:p>
      </dsp:txBody>
      <dsp:txXfrm>
        <a:off x="0" y="3114675"/>
        <a:ext cx="6172199" cy="504000"/>
      </dsp:txXfrm>
    </dsp:sp>
    <dsp:sp modelId="{9110E8CD-851E-407E-8532-AB7ED29899AC}">
      <dsp:nvSpPr>
        <dsp:cNvPr id="0" name=""/>
        <dsp:cNvSpPr/>
      </dsp:nvSpPr>
      <dsp:spPr>
        <a:xfrm>
          <a:off x="308610" y="2967075"/>
          <a:ext cx="43205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711200">
            <a:lnSpc>
              <a:spcPct val="90000"/>
            </a:lnSpc>
            <a:spcBef>
              <a:spcPct val="0"/>
            </a:spcBef>
            <a:spcAft>
              <a:spcPct val="35000"/>
            </a:spcAft>
            <a:buNone/>
          </a:pPr>
          <a:r>
            <a:rPr lang="en-US" sz="1600" kern="1200"/>
            <a:t>Confirmation Bias</a:t>
          </a:r>
        </a:p>
      </dsp:txBody>
      <dsp:txXfrm>
        <a:off x="323020" y="2981485"/>
        <a:ext cx="4291720" cy="266380"/>
      </dsp:txXfrm>
    </dsp:sp>
    <dsp:sp modelId="{BC9CE8DC-CA65-4DE5-A11E-B80BA53BD83F}">
      <dsp:nvSpPr>
        <dsp:cNvPr id="0" name=""/>
        <dsp:cNvSpPr/>
      </dsp:nvSpPr>
      <dsp:spPr>
        <a:xfrm>
          <a:off x="0" y="3820275"/>
          <a:ext cx="6172199" cy="70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208280" rIns="4790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overlook underperformance because you do not want to create a conflict or because you like the person.</a:t>
          </a:r>
        </a:p>
      </dsp:txBody>
      <dsp:txXfrm>
        <a:off x="0" y="3820275"/>
        <a:ext cx="6172199" cy="708750"/>
      </dsp:txXfrm>
    </dsp:sp>
    <dsp:sp modelId="{03F269A8-1606-4B8C-952C-67A1D5D7431A}">
      <dsp:nvSpPr>
        <dsp:cNvPr id="0" name=""/>
        <dsp:cNvSpPr/>
      </dsp:nvSpPr>
      <dsp:spPr>
        <a:xfrm>
          <a:off x="308610" y="3672675"/>
          <a:ext cx="43205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711200">
            <a:lnSpc>
              <a:spcPct val="90000"/>
            </a:lnSpc>
            <a:spcBef>
              <a:spcPct val="0"/>
            </a:spcBef>
            <a:spcAft>
              <a:spcPct val="35000"/>
            </a:spcAft>
            <a:buNone/>
          </a:pPr>
          <a:r>
            <a:rPr lang="en-US" sz="1600" kern="1200"/>
            <a:t>Leniency Bias</a:t>
          </a:r>
        </a:p>
      </dsp:txBody>
      <dsp:txXfrm>
        <a:off x="323020" y="3687085"/>
        <a:ext cx="4291720" cy="266380"/>
      </dsp:txXfrm>
    </dsp:sp>
    <dsp:sp modelId="{0CB3CF1A-090F-445F-B1FA-66F156A12571}">
      <dsp:nvSpPr>
        <dsp:cNvPr id="0" name=""/>
        <dsp:cNvSpPr/>
      </dsp:nvSpPr>
      <dsp:spPr>
        <a:xfrm>
          <a:off x="0" y="4730625"/>
          <a:ext cx="6172199" cy="70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208280" rIns="47903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You compare colleagues</a:t>
          </a:r>
          <a:r>
            <a:rPr lang="en-US" sz="1400" kern="1200">
              <a:latin typeface="Calibri"/>
            </a:rPr>
            <a:t>'</a:t>
          </a:r>
          <a:r>
            <a:rPr lang="en-US" sz="1400" kern="1200"/>
            <a:t> personality or work style to each other rather than objective criteria.</a:t>
          </a:r>
        </a:p>
      </dsp:txBody>
      <dsp:txXfrm>
        <a:off x="0" y="4730625"/>
        <a:ext cx="6172199" cy="708750"/>
      </dsp:txXfrm>
    </dsp:sp>
    <dsp:sp modelId="{CDE2F669-E7F0-4C19-A0C4-664DB748C628}">
      <dsp:nvSpPr>
        <dsp:cNvPr id="0" name=""/>
        <dsp:cNvSpPr/>
      </dsp:nvSpPr>
      <dsp:spPr>
        <a:xfrm>
          <a:off x="308610" y="4583025"/>
          <a:ext cx="432054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711200">
            <a:lnSpc>
              <a:spcPct val="90000"/>
            </a:lnSpc>
            <a:spcBef>
              <a:spcPct val="0"/>
            </a:spcBef>
            <a:spcAft>
              <a:spcPct val="35000"/>
            </a:spcAft>
            <a:buNone/>
          </a:pPr>
          <a:r>
            <a:rPr lang="en-US" sz="1600" kern="1200"/>
            <a:t>Comparative Bias</a:t>
          </a:r>
        </a:p>
      </dsp:txBody>
      <dsp:txXfrm>
        <a:off x="323020" y="4597435"/>
        <a:ext cx="4291720"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5F249-625F-4376-A432-481411971B1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72EC3-E2B1-427D-90A0-5C23E2982AA7}" type="slidenum">
              <a:rPr lang="en-US" smtClean="0"/>
              <a:t>‹#›</a:t>
            </a:fld>
            <a:endParaRPr lang="en-US"/>
          </a:p>
        </p:txBody>
      </p:sp>
    </p:spTree>
    <p:extLst>
      <p:ext uri="{BB962C8B-B14F-4D97-AF65-F5344CB8AC3E}">
        <p14:creationId xmlns:p14="http://schemas.microsoft.com/office/powerpoint/2010/main" val="188423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Say: Every year we engage in the Talent Review process with a singular purpose, to build a “Ready Now” Talent Pipeline. It’s easy to fall into the trap that the work is done after the talent has been identified and reviewed in the 9-box. However, that’s just the beginning. As leaders, we must execute at ever step of the process for successful results.</a:t>
            </a:r>
          </a:p>
          <a:p>
            <a:endParaRPr lang="en-US"/>
          </a:p>
          <a:p>
            <a:r>
              <a:rPr lang="en-US"/>
              <a:t>The foundation of this process is Performance Management, including setting goals, assessing and discussing performance, and our yearly merit process. When we effectively manage performance, it sets us up for success in building the talent pipeline. Formal learning and development supports members in their areas of growth. </a:t>
            </a:r>
          </a:p>
          <a:p>
            <a:endParaRPr lang="en-US"/>
          </a:p>
          <a:p>
            <a:r>
              <a:rPr lang="en-US"/>
              <a:t>By the time you as leaders engage in Career Conversations, you should have a good basis to broach the conversation around career development and preferences of each member. This information supports assessing potential and calibrating talent. </a:t>
            </a:r>
          </a:p>
          <a:p>
            <a:endParaRPr lang="en-US"/>
          </a:p>
          <a:p>
            <a:r>
              <a:rPr lang="en-US"/>
              <a:t>But keep in mind– as I said previously– if we stop at identification, we have done nothing.  The whole point of the talent review is to identify the right people to invest additional development efforts in so that we accelerate development. This is where we are today and need your support to achieve.</a:t>
            </a:r>
          </a:p>
          <a:p>
            <a:endParaRPr lang="en-US"/>
          </a:p>
          <a:p>
            <a:r>
              <a:rPr lang="en-US"/>
              <a:t>ORIGINAL: This visual shows you how the many aspects of performance, learning, and development fit together to build a ready now pipeline of talent. But keep in mind– as I said previously– if we stop at identification, we have done nothing.  The whole point of the talent review is to identify the right people to invest additional development efforts in so that we accelerate development.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72EC3-E2B1-427D-90A0-5C23E2982A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6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Use this slide only if you have to complete both Calibration Tasks.</a:t>
            </a:r>
          </a:p>
        </p:txBody>
      </p:sp>
      <p:sp>
        <p:nvSpPr>
          <p:cNvPr id="4" name="Slide Number Placeholder 3"/>
          <p:cNvSpPr>
            <a:spLocks noGrp="1"/>
          </p:cNvSpPr>
          <p:nvPr>
            <p:ph type="sldNum" sz="quarter" idx="5"/>
          </p:nvPr>
        </p:nvSpPr>
        <p:spPr/>
        <p:txBody>
          <a:bodyPr/>
          <a:lstStyle/>
          <a:p>
            <a:fld id="{15772EC3-E2B1-427D-90A0-5C23E2982AA7}" type="slidenum">
              <a:rPr lang="en-US" smtClean="0"/>
              <a:t>3</a:t>
            </a:fld>
            <a:endParaRPr lang="en-US"/>
          </a:p>
        </p:txBody>
      </p:sp>
    </p:spTree>
    <p:extLst>
      <p:ext uri="{BB962C8B-B14F-4D97-AF65-F5344CB8AC3E}">
        <p14:creationId xmlns:p14="http://schemas.microsoft.com/office/powerpoint/2010/main" val="394938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SHARE THIS SLIDE IN CALIBRATION</a:t>
            </a:r>
          </a:p>
        </p:txBody>
      </p:sp>
      <p:sp>
        <p:nvSpPr>
          <p:cNvPr id="4" name="Slide Number Placeholder 3"/>
          <p:cNvSpPr>
            <a:spLocks noGrp="1"/>
          </p:cNvSpPr>
          <p:nvPr>
            <p:ph type="sldNum" sz="quarter" idx="5"/>
          </p:nvPr>
        </p:nvSpPr>
        <p:spPr/>
        <p:txBody>
          <a:bodyPr/>
          <a:lstStyle/>
          <a:p>
            <a:fld id="{15772EC3-E2B1-427D-90A0-5C23E2982AA7}" type="slidenum">
              <a:rPr lang="en-US" smtClean="0"/>
              <a:t>5</a:t>
            </a:fld>
            <a:endParaRPr lang="en-US"/>
          </a:p>
        </p:txBody>
      </p:sp>
    </p:spTree>
    <p:extLst>
      <p:ext uri="{BB962C8B-B14F-4D97-AF65-F5344CB8AC3E}">
        <p14:creationId xmlns:p14="http://schemas.microsoft.com/office/powerpoint/2010/main" val="413865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866ED8-3707-4FFC-8CDB-77D50A3E3F5F}" type="slidenum">
              <a:rPr lang="en-US" smtClean="0"/>
              <a:t>6</a:t>
            </a:fld>
            <a:endParaRPr lang="en-US"/>
          </a:p>
        </p:txBody>
      </p:sp>
    </p:spTree>
    <p:extLst>
      <p:ext uri="{BB962C8B-B14F-4D97-AF65-F5344CB8AC3E}">
        <p14:creationId xmlns:p14="http://schemas.microsoft.com/office/powerpoint/2010/main" val="210333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66ED8-3707-4FFC-8CDB-77D50A3E3F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81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sp>
        <p:nvSpPr>
          <p:cNvPr id="9" name="shpBgrd"/>
          <p:cNvSpPr/>
          <p:nvPr/>
        </p:nvSpPr>
        <p:spPr>
          <a:xfrm>
            <a:off x="416966" y="4712355"/>
            <a:ext cx="11376000" cy="1506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10" name="Rectangle 9"/>
          <p:cNvSpPr/>
          <p:nvPr/>
        </p:nvSpPr>
        <p:spPr>
          <a:xfrm>
            <a:off x="416966" y="6218861"/>
            <a:ext cx="11376000" cy="270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5" name="Fußzeilenplatzhalter 4"/>
          <p:cNvSpPr>
            <a:spLocks noGrp="1"/>
          </p:cNvSpPr>
          <p:nvPr>
            <p:ph type="ftr" sz="quarter" idx="11"/>
          </p:nvPr>
        </p:nvSpPr>
        <p:spPr>
          <a:xfrm>
            <a:off x="-4800" y="6861600"/>
            <a:ext cx="0" cy="0"/>
          </a:xfrm>
        </p:spPr>
        <p:txBody>
          <a:bodyPr/>
          <a:lstStyle>
            <a:lvl1pPr>
              <a:defRPr>
                <a:noFill/>
              </a:defRPr>
            </a:lvl1pPr>
          </a:lstStyle>
          <a:p>
            <a:endParaRPr lang="en-US"/>
          </a:p>
        </p:txBody>
      </p:sp>
      <p:sp>
        <p:nvSpPr>
          <p:cNvPr id="4" name="Datumsplatzhalter 3"/>
          <p:cNvSpPr>
            <a:spLocks noGrp="1"/>
          </p:cNvSpPr>
          <p:nvPr>
            <p:ph type="dt" sz="half" idx="12"/>
          </p:nvPr>
        </p:nvSpPr>
        <p:spPr>
          <a:xfrm>
            <a:off x="-4800" y="6861600"/>
            <a:ext cx="0" cy="0"/>
          </a:xfrm>
        </p:spPr>
        <p:txBody>
          <a:bodyPr/>
          <a:lstStyle>
            <a:lvl1pPr>
              <a:defRPr sz="100">
                <a:noFill/>
              </a:defRPr>
            </a:lvl1pPr>
          </a:lstStyle>
          <a:p>
            <a:fld id="{2B5F305B-A59C-4E1F-96D6-F0BD3EA6355F}" type="datetimeFigureOut">
              <a:rPr lang="en-US" smtClean="0"/>
              <a:t>8/20/2025</a:t>
            </a:fld>
            <a:endParaRPr lang="en-US"/>
          </a:p>
        </p:txBody>
      </p:sp>
      <p:sp>
        <p:nvSpPr>
          <p:cNvPr id="6" name="Foliennummernplatzhalter 5"/>
          <p:cNvSpPr>
            <a:spLocks noGrp="1"/>
          </p:cNvSpPr>
          <p:nvPr>
            <p:ph type="sldNum" sz="quarter" idx="13"/>
          </p:nvPr>
        </p:nvSpPr>
        <p:spPr/>
        <p:txBody>
          <a:bodyPr/>
          <a:lstStyle/>
          <a:p>
            <a:fld id="{46CB84EB-CF83-40CC-AAF3-9357C837101B}" type="slidenum">
              <a:rPr lang="en-US" smtClean="0"/>
              <a:t>‹#›</a:t>
            </a:fld>
            <a:endParaRPr lang="en-US"/>
          </a:p>
        </p:txBody>
      </p:sp>
      <p:sp>
        <p:nvSpPr>
          <p:cNvPr id="2" name="Titel 1"/>
          <p:cNvSpPr>
            <a:spLocks noGrp="1"/>
          </p:cNvSpPr>
          <p:nvPr>
            <p:ph type="ctrTitle"/>
          </p:nvPr>
        </p:nvSpPr>
        <p:spPr>
          <a:xfrm>
            <a:off x="982662" y="5234863"/>
            <a:ext cx="10224000" cy="396000"/>
          </a:xfrm>
        </p:spPr>
        <p:txBody>
          <a:bodyPr lIns="0" tIns="0" rIns="0" bIns="0" anchor="b" anchorCtr="0"/>
          <a:lstStyle>
            <a:lvl1pPr algn="l">
              <a:defRPr sz="3600">
                <a:solidFill>
                  <a:schemeClr val="tx1"/>
                </a:solidFill>
              </a:defRPr>
            </a:lvl1pPr>
          </a:lstStyle>
          <a:p>
            <a:r>
              <a:rPr lang="en-US" noProof="0"/>
              <a:t>Click to edit Master title style</a:t>
            </a:r>
          </a:p>
        </p:txBody>
      </p:sp>
      <p:sp>
        <p:nvSpPr>
          <p:cNvPr id="3" name="Untertitel 2"/>
          <p:cNvSpPr>
            <a:spLocks noGrp="1"/>
          </p:cNvSpPr>
          <p:nvPr>
            <p:ph type="subTitle" idx="1"/>
          </p:nvPr>
        </p:nvSpPr>
        <p:spPr>
          <a:xfrm>
            <a:off x="982662" y="5616000"/>
            <a:ext cx="10224000" cy="396000"/>
          </a:xfrm>
        </p:spPr>
        <p:txBody>
          <a:bodyPr lIns="0" tIns="0" rIns="0" bIns="0" anchor="t" anchorCtr="0"/>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pic>
        <p:nvPicPr>
          <p:cNvPr id="12" name="Grafik 11">
            <a:extLst>
              <a:ext uri="{FF2B5EF4-FFF2-40B4-BE49-F238E27FC236}">
                <a16:creationId xmlns:a16="http://schemas.microsoft.com/office/drawing/2014/main" id="{F5DAA1C9-31FB-4FA0-99AC-7C580C31CC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1271" y="514800"/>
            <a:ext cx="3469458" cy="521226"/>
          </a:xfrm>
          <a:prstGeom prst="rect">
            <a:avLst/>
          </a:prstGeom>
        </p:spPr>
      </p:pic>
      <p:pic>
        <p:nvPicPr>
          <p:cNvPr id="11" name="Grafik 10">
            <a:extLst>
              <a:ext uri="{FF2B5EF4-FFF2-40B4-BE49-F238E27FC236}">
                <a16:creationId xmlns:a16="http://schemas.microsoft.com/office/drawing/2014/main" id="{5D8966D3-21F3-4A53-AFB9-1A2B8F4DB3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966" y="1477669"/>
            <a:ext cx="11376000" cy="3234686"/>
          </a:xfrm>
          <a:prstGeom prst="rect">
            <a:avLst/>
          </a:prstGeom>
        </p:spPr>
      </p:pic>
    </p:spTree>
    <p:extLst>
      <p:ext uri="{BB962C8B-B14F-4D97-AF65-F5344CB8AC3E}">
        <p14:creationId xmlns:p14="http://schemas.microsoft.com/office/powerpoint/2010/main" val="279071491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ndard 4">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en-US"/>
          </a:p>
        </p:txBody>
      </p:sp>
      <p:sp>
        <p:nvSpPr>
          <p:cNvPr id="5" name="Datumsplatzhalter 4"/>
          <p:cNvSpPr>
            <a:spLocks noGrp="1"/>
          </p:cNvSpPr>
          <p:nvPr>
            <p:ph type="dt" sz="half" idx="13"/>
          </p:nvPr>
        </p:nvSpPr>
        <p:spPr/>
        <p:txBody>
          <a:bodyPr/>
          <a:lstStyle/>
          <a:p>
            <a:fld id="{2B5F305B-A59C-4E1F-96D6-F0BD3EA6355F}" type="datetimeFigureOut">
              <a:rPr lang="en-US" smtClean="0"/>
              <a:t>8/20/2025</a:t>
            </a:fld>
            <a:endParaRPr lang="en-US"/>
          </a:p>
        </p:txBody>
      </p:sp>
      <p:sp>
        <p:nvSpPr>
          <p:cNvPr id="8" name="Foliennummernplatzhalter 7"/>
          <p:cNvSpPr>
            <a:spLocks noGrp="1"/>
          </p:cNvSpPr>
          <p:nvPr>
            <p:ph type="sldNum" sz="quarter" idx="14"/>
          </p:nvPr>
        </p:nvSpPr>
        <p:spPr/>
        <p:txBody>
          <a:bodyPr/>
          <a:lstStyle/>
          <a:p>
            <a:fld id="{46CB84EB-CF83-40CC-AAF3-9357C837101B}" type="slidenum">
              <a:rPr lang="en-US" smtClean="0"/>
              <a:t>‹#›</a:t>
            </a:fld>
            <a:endParaRPr lang="en-US"/>
          </a:p>
        </p:txBody>
      </p:sp>
      <p:sp>
        <p:nvSpPr>
          <p:cNvPr id="10" name="Inhaltsplatzhalter 8"/>
          <p:cNvSpPr>
            <a:spLocks noGrp="1"/>
          </p:cNvSpPr>
          <p:nvPr>
            <p:ph sz="quarter" idx="15"/>
          </p:nvPr>
        </p:nvSpPr>
        <p:spPr>
          <a:xfrm>
            <a:off x="847170" y="1923883"/>
            <a:ext cx="2970401" cy="3728770"/>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Inhaltsplatzhalter 9"/>
          <p:cNvSpPr>
            <a:spLocks noGrp="1"/>
          </p:cNvSpPr>
          <p:nvPr>
            <p:ph sz="quarter" idx="16"/>
          </p:nvPr>
        </p:nvSpPr>
        <p:spPr>
          <a:xfrm>
            <a:off x="4054285" y="1923882"/>
            <a:ext cx="7297930" cy="3728770"/>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26598898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5">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en-US"/>
          </a:p>
        </p:txBody>
      </p:sp>
      <p:sp>
        <p:nvSpPr>
          <p:cNvPr id="5" name="Datumsplatzhalter 4"/>
          <p:cNvSpPr>
            <a:spLocks noGrp="1"/>
          </p:cNvSpPr>
          <p:nvPr>
            <p:ph type="dt" sz="half" idx="13"/>
          </p:nvPr>
        </p:nvSpPr>
        <p:spPr/>
        <p:txBody>
          <a:bodyPr/>
          <a:lstStyle/>
          <a:p>
            <a:fld id="{2B5F305B-A59C-4E1F-96D6-F0BD3EA6355F}" type="datetimeFigureOut">
              <a:rPr lang="en-US" smtClean="0"/>
              <a:t>8/20/2025</a:t>
            </a:fld>
            <a:endParaRPr lang="en-US"/>
          </a:p>
        </p:txBody>
      </p:sp>
      <p:sp>
        <p:nvSpPr>
          <p:cNvPr id="8" name="Foliennummernplatzhalter 7"/>
          <p:cNvSpPr>
            <a:spLocks noGrp="1"/>
          </p:cNvSpPr>
          <p:nvPr>
            <p:ph type="sldNum" sz="quarter" idx="14"/>
          </p:nvPr>
        </p:nvSpPr>
        <p:spPr/>
        <p:txBody>
          <a:bodyPr/>
          <a:lstStyle/>
          <a:p>
            <a:fld id="{46CB84EB-CF83-40CC-AAF3-9357C837101B}" type="slidenum">
              <a:rPr lang="en-US" smtClean="0"/>
              <a:t>‹#›</a:t>
            </a:fld>
            <a:endParaRPr lang="en-US"/>
          </a:p>
        </p:txBody>
      </p:sp>
      <p:sp>
        <p:nvSpPr>
          <p:cNvPr id="4" name="Inhaltsplatzhalter 8"/>
          <p:cNvSpPr>
            <a:spLocks noGrp="1"/>
          </p:cNvSpPr>
          <p:nvPr>
            <p:ph sz="quarter" idx="16"/>
          </p:nvPr>
        </p:nvSpPr>
        <p:spPr>
          <a:xfrm>
            <a:off x="847170" y="1923881"/>
            <a:ext cx="7297930" cy="3728770"/>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Inhaltsplatzhalter 9"/>
          <p:cNvSpPr>
            <a:spLocks noGrp="1"/>
          </p:cNvSpPr>
          <p:nvPr>
            <p:ph sz="quarter" idx="15"/>
          </p:nvPr>
        </p:nvSpPr>
        <p:spPr>
          <a:xfrm>
            <a:off x="8374429" y="1923882"/>
            <a:ext cx="2970401" cy="3728770"/>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p:cNvSpPr>
            <a:spLocks noGrp="1"/>
          </p:cNvSpPr>
          <p:nvPr>
            <p:ph type="title"/>
          </p:nvPr>
        </p:nvSpPr>
        <p:spPr>
          <a:xfrm>
            <a:off x="847170" y="579992"/>
            <a:ext cx="10497660" cy="1077218"/>
          </a:xfrm>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3230456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image with headline">
    <p:spTree>
      <p:nvGrpSpPr>
        <p:cNvPr id="1" name=""/>
        <p:cNvGrpSpPr/>
        <p:nvPr/>
      </p:nvGrpSpPr>
      <p:grpSpPr>
        <a:xfrm>
          <a:off x="0" y="0"/>
          <a:ext cx="0" cy="0"/>
          <a:chOff x="0" y="0"/>
          <a:chExt cx="0" cy="0"/>
        </a:xfrm>
      </p:grpSpPr>
      <p:sp>
        <p:nvSpPr>
          <p:cNvPr id="7" name="Bildplatzhalter 6"/>
          <p:cNvSpPr>
            <a:spLocks noGrp="1"/>
          </p:cNvSpPr>
          <p:nvPr>
            <p:ph type="pic" sz="quarter" idx="12"/>
          </p:nvPr>
        </p:nvSpPr>
        <p:spPr>
          <a:xfrm>
            <a:off x="0" y="-1"/>
            <a:ext cx="12192000" cy="6138000"/>
          </a:xfrm>
          <a:noFill/>
          <a:effectLst/>
        </p:spPr>
        <p:txBody>
          <a:bodyPr lIns="91440" tIns="45720" rIns="91440" bIns="45720" anchor="t" anchorCtr="0"/>
          <a:lstStyle>
            <a:lvl1pPr algn="l">
              <a:defRPr/>
            </a:lvl1pPr>
          </a:lstStyle>
          <a:p>
            <a:r>
              <a:rPr lang="en-US" noProof="0"/>
              <a:t>Click icon to add picture</a:t>
            </a:r>
          </a:p>
        </p:txBody>
      </p:sp>
      <p:sp>
        <p:nvSpPr>
          <p:cNvPr id="2" name="Titel 1"/>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Tree>
    <p:extLst>
      <p:ext uri="{BB962C8B-B14F-4D97-AF65-F5344CB8AC3E}">
        <p14:creationId xmlns:p14="http://schemas.microsoft.com/office/powerpoint/2010/main" val="12871264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image">
    <p:spTree>
      <p:nvGrpSpPr>
        <p:cNvPr id="1" name=""/>
        <p:cNvGrpSpPr/>
        <p:nvPr/>
      </p:nvGrpSpPr>
      <p:grpSpPr>
        <a:xfrm>
          <a:off x="0" y="0"/>
          <a:ext cx="0" cy="0"/>
          <a:chOff x="0" y="0"/>
          <a:chExt cx="0" cy="0"/>
        </a:xfrm>
      </p:grpSpPr>
      <p:sp>
        <p:nvSpPr>
          <p:cNvPr id="2" name="Titel 1"/>
          <p:cNvSpPr>
            <a:spLocks noGrp="1"/>
          </p:cNvSpPr>
          <p:nvPr>
            <p:ph type="title"/>
          </p:nvPr>
        </p:nvSpPr>
        <p:spPr>
          <a:xfrm>
            <a:off x="982662" y="-579050"/>
            <a:ext cx="10224000" cy="468000"/>
          </a:xfrm>
        </p:spPr>
        <p:txBody>
          <a:bodyPr lIns="0" tIns="0" rIns="0" bIns="0" anchor="b" anchorCtr="0"/>
          <a:lstStyle>
            <a:lvl1pPr algn="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847171" y="579991"/>
            <a:ext cx="10497659" cy="4940915"/>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4" name="Textplatzhalter 4"/>
          <p:cNvSpPr>
            <a:spLocks noGrp="1"/>
          </p:cNvSpPr>
          <p:nvPr>
            <p:ph type="body" sz="quarter" idx="27" hasCustomPrompt="1"/>
          </p:nvPr>
        </p:nvSpPr>
        <p:spPr>
          <a:xfrm>
            <a:off x="847171" y="5562000"/>
            <a:ext cx="10497659" cy="541071"/>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2028520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image and content left">
    <p:spTree>
      <p:nvGrpSpPr>
        <p:cNvPr id="1" name=""/>
        <p:cNvGrpSpPr/>
        <p:nvPr/>
      </p:nvGrpSpPr>
      <p:grpSpPr>
        <a:xfrm>
          <a:off x="0" y="0"/>
          <a:ext cx="0" cy="0"/>
          <a:chOff x="0" y="0"/>
          <a:chExt cx="0" cy="0"/>
        </a:xfrm>
      </p:grpSpPr>
      <p:sp>
        <p:nvSpPr>
          <p:cNvPr id="2" name="Titel 1"/>
          <p:cNvSpPr>
            <a:spLocks noGrp="1"/>
          </p:cNvSpPr>
          <p:nvPr>
            <p:ph type="title"/>
          </p:nvPr>
        </p:nvSpPr>
        <p:spPr>
          <a:xfrm>
            <a:off x="847170" y="579992"/>
            <a:ext cx="10505043" cy="1077218"/>
          </a:xfrm>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5" name="Inhaltsplatzhalter 4"/>
          <p:cNvSpPr>
            <a:spLocks noGrp="1"/>
          </p:cNvSpPr>
          <p:nvPr>
            <p:ph sz="quarter" idx="11"/>
          </p:nvPr>
        </p:nvSpPr>
        <p:spPr>
          <a:xfrm>
            <a:off x="847169" y="1923883"/>
            <a:ext cx="5131173" cy="3728770"/>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ildplatzhalter 6"/>
          <p:cNvSpPr>
            <a:spLocks noGrp="1"/>
          </p:cNvSpPr>
          <p:nvPr>
            <p:ph type="pic" sz="quarter" idx="12"/>
          </p:nvPr>
        </p:nvSpPr>
        <p:spPr>
          <a:xfrm>
            <a:off x="6213658" y="1923883"/>
            <a:ext cx="5978342" cy="372877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4" name="Textplatzhalter 4"/>
          <p:cNvSpPr>
            <a:spLocks noGrp="1"/>
          </p:cNvSpPr>
          <p:nvPr>
            <p:ph type="body" sz="quarter" idx="27" hasCustomPrompt="1"/>
          </p:nvPr>
        </p:nvSpPr>
        <p:spPr>
          <a:xfrm>
            <a:off x="6213658" y="5688000"/>
            <a:ext cx="5498917"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12885715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image und content right">
    <p:spTree>
      <p:nvGrpSpPr>
        <p:cNvPr id="1" name=""/>
        <p:cNvGrpSpPr/>
        <p:nvPr/>
      </p:nvGrpSpPr>
      <p:grpSpPr>
        <a:xfrm>
          <a:off x="0" y="0"/>
          <a:ext cx="0" cy="0"/>
          <a:chOff x="0" y="0"/>
          <a:chExt cx="0" cy="0"/>
        </a:xfrm>
      </p:grpSpPr>
      <p:sp>
        <p:nvSpPr>
          <p:cNvPr id="2" name="Titel 1"/>
          <p:cNvSpPr>
            <a:spLocks noGrp="1"/>
          </p:cNvSpPr>
          <p:nvPr>
            <p:ph type="title"/>
          </p:nvPr>
        </p:nvSpPr>
        <p:spPr>
          <a:xfrm>
            <a:off x="847170" y="579992"/>
            <a:ext cx="10505043" cy="1077218"/>
          </a:xfrm>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5" name="Inhaltsplatzhalter 4"/>
          <p:cNvSpPr>
            <a:spLocks noGrp="1"/>
          </p:cNvSpPr>
          <p:nvPr>
            <p:ph sz="quarter" idx="11"/>
          </p:nvPr>
        </p:nvSpPr>
        <p:spPr>
          <a:xfrm>
            <a:off x="6132213" y="1923884"/>
            <a:ext cx="5220000" cy="3728770"/>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ildplatzhalter 6"/>
          <p:cNvSpPr>
            <a:spLocks noGrp="1"/>
          </p:cNvSpPr>
          <p:nvPr>
            <p:ph type="pic" sz="quarter" idx="12" hasCustomPrompt="1"/>
          </p:nvPr>
        </p:nvSpPr>
        <p:spPr>
          <a:xfrm>
            <a:off x="0" y="1923884"/>
            <a:ext cx="5968560" cy="3728770"/>
          </a:xfrm>
          <a:noFill/>
          <a:effectLst/>
        </p:spPr>
        <p:txBody>
          <a:bodyPr lIns="90000" tIns="45720" rIns="91440" bIns="45720" anchor="t" anchorCtr="0"/>
          <a:lstStyle>
            <a:lvl1pPr algn="l">
              <a:defRPr>
                <a:solidFill>
                  <a:schemeClr val="tx1"/>
                </a:solidFill>
              </a:defRPr>
            </a:lvl1pPr>
          </a:lstStyle>
          <a:p>
            <a:r>
              <a:rPr lang="en-US" noProof="0"/>
              <a:t>Click icon to add picture</a:t>
            </a:r>
          </a:p>
        </p:txBody>
      </p:sp>
      <p:sp>
        <p:nvSpPr>
          <p:cNvPr id="14" name="Textplatzhalter 4"/>
          <p:cNvSpPr>
            <a:spLocks noGrp="1"/>
          </p:cNvSpPr>
          <p:nvPr>
            <p:ph type="body" sz="quarter" idx="27" hasCustomPrompt="1"/>
          </p:nvPr>
        </p:nvSpPr>
        <p:spPr>
          <a:xfrm>
            <a:off x="371475" y="5688000"/>
            <a:ext cx="5597085"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21622576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5" name="Foliennummernplatzhalter 4"/>
          <p:cNvSpPr>
            <a:spLocks noGrp="1"/>
          </p:cNvSpPr>
          <p:nvPr>
            <p:ph type="sldNum" sz="quarter" idx="29"/>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1" y="1923885"/>
            <a:ext cx="5987743" cy="372877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6211208" y="1923885"/>
            <a:ext cx="5980792" cy="372877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2" name="Textplatzhalter 4"/>
          <p:cNvSpPr>
            <a:spLocks noGrp="1"/>
          </p:cNvSpPr>
          <p:nvPr>
            <p:ph type="body" sz="quarter" idx="24" hasCustomPrompt="1"/>
          </p:nvPr>
        </p:nvSpPr>
        <p:spPr>
          <a:xfrm>
            <a:off x="371475" y="5688000"/>
            <a:ext cx="5616267"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5" name="Textplatzhalter 4"/>
          <p:cNvSpPr>
            <a:spLocks noGrp="1"/>
          </p:cNvSpPr>
          <p:nvPr>
            <p:ph type="body" sz="quarter" idx="27" hasCustomPrompt="1"/>
          </p:nvPr>
        </p:nvSpPr>
        <p:spPr>
          <a:xfrm>
            <a:off x="6211207" y="5688000"/>
            <a:ext cx="5501367"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11246458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images right">
    <p:spTree>
      <p:nvGrpSpPr>
        <p:cNvPr id="1" name=""/>
        <p:cNvGrpSpPr/>
        <p:nvPr/>
      </p:nvGrpSpPr>
      <p:grpSpPr>
        <a:xfrm>
          <a:off x="0" y="0"/>
          <a:ext cx="0" cy="0"/>
          <a:chOff x="0" y="0"/>
          <a:chExt cx="0" cy="0"/>
        </a:xfrm>
      </p:grpSpPr>
      <p:sp>
        <p:nvSpPr>
          <p:cNvPr id="2" name="Titel 1"/>
          <p:cNvSpPr>
            <a:spLocks noGrp="1"/>
          </p:cNvSpPr>
          <p:nvPr>
            <p:ph type="title"/>
          </p:nvPr>
        </p:nvSpPr>
        <p:spPr>
          <a:xfrm>
            <a:off x="847170" y="579992"/>
            <a:ext cx="7101029" cy="1077218"/>
          </a:xfrm>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5" name="Inhaltsplatzhalter 4"/>
          <p:cNvSpPr>
            <a:spLocks noGrp="1"/>
          </p:cNvSpPr>
          <p:nvPr>
            <p:ph sz="quarter" idx="11"/>
          </p:nvPr>
        </p:nvSpPr>
        <p:spPr>
          <a:xfrm>
            <a:off x="847169" y="1923883"/>
            <a:ext cx="7101029" cy="4093428"/>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ildplatzhalter 6"/>
          <p:cNvSpPr>
            <a:spLocks noGrp="1"/>
          </p:cNvSpPr>
          <p:nvPr>
            <p:ph type="pic" sz="quarter" idx="12"/>
          </p:nvPr>
        </p:nvSpPr>
        <p:spPr>
          <a:xfrm>
            <a:off x="8473775" y="0"/>
            <a:ext cx="3718225" cy="289046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8473776" y="3250886"/>
            <a:ext cx="3718225" cy="2887112"/>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24440611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images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847170" y="579992"/>
            <a:ext cx="10497660" cy="1077218"/>
          </a:xfrm>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5" name="Inhaltsplatzhalter 4"/>
          <p:cNvSpPr>
            <a:spLocks noGrp="1"/>
          </p:cNvSpPr>
          <p:nvPr>
            <p:ph sz="quarter" idx="11"/>
          </p:nvPr>
        </p:nvSpPr>
        <p:spPr>
          <a:xfrm>
            <a:off x="847170" y="4689693"/>
            <a:ext cx="10497659" cy="1327618"/>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ildplatzhalter 6"/>
          <p:cNvSpPr>
            <a:spLocks noGrp="1"/>
          </p:cNvSpPr>
          <p:nvPr>
            <p:ph type="pic" sz="quarter" idx="12"/>
          </p:nvPr>
        </p:nvSpPr>
        <p:spPr>
          <a:xfrm>
            <a:off x="847170" y="1923885"/>
            <a:ext cx="5140572" cy="2547175"/>
          </a:xfrm>
          <a:noFill/>
          <a:effectLst/>
        </p:spPr>
        <p:txBody>
          <a:bodyPr lIns="91440" tIns="45720" rIns="91440" bIns="45720" anchor="t" anchorCtr="0"/>
          <a:lstStyle>
            <a:lvl1pPr algn="l">
              <a:defRPr/>
            </a:lvl1pPr>
          </a:lstStyle>
          <a:p>
            <a:r>
              <a:rPr lang="en-US" noProof="0"/>
              <a:t>Click icon to add picture</a:t>
            </a:r>
          </a:p>
        </p:txBody>
      </p:sp>
      <p:sp>
        <p:nvSpPr>
          <p:cNvPr id="8" name="Bildplatzhalter 6"/>
          <p:cNvSpPr>
            <a:spLocks noGrp="1"/>
          </p:cNvSpPr>
          <p:nvPr>
            <p:ph type="pic" sz="quarter" idx="13"/>
          </p:nvPr>
        </p:nvSpPr>
        <p:spPr>
          <a:xfrm>
            <a:off x="6211209" y="1923885"/>
            <a:ext cx="5133621" cy="2547175"/>
          </a:xfrm>
          <a:noFill/>
          <a:effectLst/>
        </p:spPr>
        <p:txBody>
          <a:bodyPr lIns="91440" tIns="45720" rIns="91440" bIns="45720" anchor="t" anchorCtr="0"/>
          <a:lstStyle>
            <a:lvl1pPr algn="l">
              <a:defRPr/>
            </a:lvl1pPr>
          </a:lstStyle>
          <a:p>
            <a:r>
              <a:rPr lang="en-US" noProof="0"/>
              <a:t>Click icon to add picture</a:t>
            </a:r>
          </a:p>
        </p:txBody>
      </p:sp>
    </p:spTree>
    <p:extLst>
      <p:ext uri="{BB962C8B-B14F-4D97-AF65-F5344CB8AC3E}">
        <p14:creationId xmlns:p14="http://schemas.microsoft.com/office/powerpoint/2010/main" val="19505540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0" y="1923884"/>
            <a:ext cx="3888000" cy="372877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4152000" y="1923884"/>
            <a:ext cx="3888000" cy="372877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8304000" y="1923884"/>
            <a:ext cx="3888000" cy="3728770"/>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4" name="Textplatzhalter 4"/>
          <p:cNvSpPr>
            <a:spLocks noGrp="1"/>
          </p:cNvSpPr>
          <p:nvPr>
            <p:ph type="body" sz="quarter" idx="24" hasCustomPrompt="1"/>
          </p:nvPr>
        </p:nvSpPr>
        <p:spPr>
          <a:xfrm>
            <a:off x="371475" y="5688000"/>
            <a:ext cx="3516525"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5" name="Textplatzhalter 4"/>
          <p:cNvSpPr>
            <a:spLocks noGrp="1"/>
          </p:cNvSpPr>
          <p:nvPr>
            <p:ph type="body" sz="quarter" idx="25" hasCustomPrompt="1"/>
          </p:nvPr>
        </p:nvSpPr>
        <p:spPr>
          <a:xfrm>
            <a:off x="4152000" y="5688000"/>
            <a:ext cx="3888000"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7" name="Textplatzhalter 4"/>
          <p:cNvSpPr>
            <a:spLocks noGrp="1"/>
          </p:cNvSpPr>
          <p:nvPr>
            <p:ph type="body" sz="quarter" idx="27" hasCustomPrompt="1"/>
          </p:nvPr>
        </p:nvSpPr>
        <p:spPr>
          <a:xfrm>
            <a:off x="8304000" y="5688000"/>
            <a:ext cx="3487784"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3527378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1">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2AC0A6A5-A821-C22A-8125-1D728601ACC1}"/>
              </a:ext>
            </a:extLst>
          </p:cNvPr>
          <p:cNvSpPr>
            <a:spLocks noGrp="1"/>
          </p:cNvSpPr>
          <p:nvPr>
            <p:ph type="ftr" sz="quarter" idx="11"/>
          </p:nvPr>
        </p:nvSpPr>
        <p:spPr>
          <a:xfrm>
            <a:off x="-4800" y="6861600"/>
            <a:ext cx="0" cy="0"/>
          </a:xfrm>
          <a:prstGeom prst="rect">
            <a:avLst/>
          </a:prstGeom>
        </p:spPr>
        <p:txBody>
          <a:bodyPr/>
          <a:lstStyle>
            <a:lvl1pPr>
              <a:defRPr>
                <a:noFill/>
              </a:defRPr>
            </a:lvl1pPr>
          </a:lstStyle>
          <a:p>
            <a:r>
              <a:rPr lang="en-US" noProof="0"/>
              <a:t>PROPRIETARY</a:t>
            </a:r>
          </a:p>
        </p:txBody>
      </p:sp>
      <p:sp>
        <p:nvSpPr>
          <p:cNvPr id="8" name="Datumsplatzhalter 3">
            <a:extLst>
              <a:ext uri="{FF2B5EF4-FFF2-40B4-BE49-F238E27FC236}">
                <a16:creationId xmlns:a16="http://schemas.microsoft.com/office/drawing/2014/main" id="{9990AB3B-40DC-6A24-BD7C-84F1965A38E4}"/>
              </a:ext>
            </a:extLst>
          </p:cNvPr>
          <p:cNvSpPr>
            <a:spLocks noGrp="1"/>
          </p:cNvSpPr>
          <p:nvPr>
            <p:ph type="dt" sz="half" idx="12"/>
          </p:nvPr>
        </p:nvSpPr>
        <p:spPr>
          <a:xfrm>
            <a:off x="-4800" y="6861600"/>
            <a:ext cx="0" cy="0"/>
          </a:xfrm>
          <a:prstGeom prst="rect">
            <a:avLst/>
          </a:prstGeom>
        </p:spPr>
        <p:txBody>
          <a:bodyPr/>
          <a:lstStyle>
            <a:lvl1pPr>
              <a:defRPr sz="100">
                <a:noFill/>
              </a:defRPr>
            </a:lvl1pPr>
          </a:lstStyle>
          <a:p>
            <a:r>
              <a:rPr lang="de-DE" noProof="0"/>
              <a:t>© WOODWARD, INC.</a:t>
            </a:r>
            <a:endParaRPr lang="en-US" noProof="0"/>
          </a:p>
        </p:txBody>
      </p:sp>
      <p:sp>
        <p:nvSpPr>
          <p:cNvPr id="13" name="Foliennummernplatzhalter 5">
            <a:extLst>
              <a:ext uri="{FF2B5EF4-FFF2-40B4-BE49-F238E27FC236}">
                <a16:creationId xmlns:a16="http://schemas.microsoft.com/office/drawing/2014/main" id="{DBC839FE-8432-556A-FD91-18D1D48D1517}"/>
              </a:ext>
            </a:extLst>
          </p:cNvPr>
          <p:cNvSpPr>
            <a:spLocks noGrp="1"/>
          </p:cNvSpPr>
          <p:nvPr>
            <p:ph type="sldNum" sz="quarter" idx="13"/>
          </p:nvPr>
        </p:nvSpPr>
        <p:spPr>
          <a:xfrm>
            <a:off x="-4800" y="6858000"/>
            <a:ext cx="0" cy="0"/>
          </a:xfrm>
        </p:spPr>
        <p:txBody>
          <a:bodyPr/>
          <a:lstStyle/>
          <a:p>
            <a:fld id="{92F3E3E6-B34B-4638-86DB-0B69E13808F2}" type="slidenum">
              <a:rPr lang="en-US" noProof="0" smtClean="0"/>
              <a:t>‹#›</a:t>
            </a:fld>
            <a:endParaRPr lang="en-US" noProof="0"/>
          </a:p>
        </p:txBody>
      </p:sp>
      <p:sp>
        <p:nvSpPr>
          <p:cNvPr id="14" name="Rectangle 13">
            <a:extLst>
              <a:ext uri="{FF2B5EF4-FFF2-40B4-BE49-F238E27FC236}">
                <a16:creationId xmlns:a16="http://schemas.microsoft.com/office/drawing/2014/main" id="{E3FDD14E-6276-88B3-1C2B-07BD8E9B90A1}"/>
              </a:ext>
            </a:extLst>
          </p:cNvPr>
          <p:cNvSpPr/>
          <p:nvPr userDrawn="1"/>
        </p:nvSpPr>
        <p:spPr>
          <a:xfrm>
            <a:off x="0" y="6766904"/>
            <a:ext cx="12192000" cy="1026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15" name="Textfeld 8">
            <a:extLst>
              <a:ext uri="{FF2B5EF4-FFF2-40B4-BE49-F238E27FC236}">
                <a16:creationId xmlns:a16="http://schemas.microsoft.com/office/drawing/2014/main" id="{6EE49516-CFD4-A134-EC79-AF74BEFADA88}"/>
              </a:ext>
            </a:extLst>
          </p:cNvPr>
          <p:cNvSpPr txBox="1"/>
          <p:nvPr userDrawn="1"/>
        </p:nvSpPr>
        <p:spPr>
          <a:xfrm>
            <a:off x="9596187" y="6404673"/>
            <a:ext cx="2367213" cy="23194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600"/>
              <a:t>© WOODWARD, INC.</a:t>
            </a:r>
            <a:r>
              <a:rPr lang="en-US" sz="600">
                <a:solidFill>
                  <a:schemeClr val="tx1"/>
                </a:solidFill>
              </a:rPr>
              <a:t>      </a:t>
            </a:r>
            <a:r>
              <a:rPr lang="en-US" sz="1000" noProof="0">
                <a:solidFill>
                  <a:srgbClr val="640000"/>
                </a:solidFill>
              </a:rPr>
              <a:t>| </a:t>
            </a:r>
            <a:fld id="{DC8EE66E-F181-468C-945E-BF82BFF0D47C}" type="slidenum">
              <a:rPr lang="en-US" sz="1000" noProof="0" smtClean="0">
                <a:solidFill>
                  <a:srgbClr val="640000"/>
                </a:solidFill>
              </a:rPr>
              <a:t>‹#›</a:t>
            </a:fld>
            <a:endParaRPr lang="en-US" sz="1000" noProof="0">
              <a:solidFill>
                <a:srgbClr val="640000"/>
              </a:solidFill>
            </a:endParaRPr>
          </a:p>
        </p:txBody>
      </p:sp>
      <p:pic>
        <p:nvPicPr>
          <p:cNvPr id="16" name="Grafik 12">
            <a:extLst>
              <a:ext uri="{FF2B5EF4-FFF2-40B4-BE49-F238E27FC236}">
                <a16:creationId xmlns:a16="http://schemas.microsoft.com/office/drawing/2014/main" id="{FB6B14C5-85D0-12EE-CD7B-FFA8C90F6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586"/>
          <a:stretch/>
        </p:blipFill>
        <p:spPr>
          <a:xfrm>
            <a:off x="228600" y="6400800"/>
            <a:ext cx="381449" cy="267876"/>
          </a:xfrm>
          <a:prstGeom prst="rect">
            <a:avLst/>
          </a:prstGeom>
        </p:spPr>
      </p:pic>
    </p:spTree>
    <p:extLst>
      <p:ext uri="{BB962C8B-B14F-4D97-AF65-F5344CB8AC3E}">
        <p14:creationId xmlns:p14="http://schemas.microsoft.com/office/powerpoint/2010/main" val="96414883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mages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5" name="Inhaltsplatzhalter 4"/>
          <p:cNvSpPr>
            <a:spLocks noGrp="1"/>
          </p:cNvSpPr>
          <p:nvPr>
            <p:ph sz="quarter" idx="11"/>
          </p:nvPr>
        </p:nvSpPr>
        <p:spPr>
          <a:xfrm>
            <a:off x="847170" y="4892896"/>
            <a:ext cx="10497659" cy="1124416"/>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ildplatzhalter 6"/>
          <p:cNvSpPr>
            <a:spLocks noGrp="1"/>
          </p:cNvSpPr>
          <p:nvPr>
            <p:ph type="pic" sz="quarter" idx="12"/>
          </p:nvPr>
        </p:nvSpPr>
        <p:spPr>
          <a:xfrm>
            <a:off x="0" y="1923885"/>
            <a:ext cx="3888000" cy="2725305"/>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4152000" y="1923885"/>
            <a:ext cx="3888000" cy="2725305"/>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8304000" y="1923885"/>
            <a:ext cx="3888000" cy="2725305"/>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317983774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4"/>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5"/>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0" y="1923884"/>
            <a:ext cx="2844000" cy="36990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3116000" y="1923884"/>
            <a:ext cx="2844000" cy="36990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6232000" y="1923884"/>
            <a:ext cx="2844000" cy="36990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0" name="Bildplatzhalter 6"/>
          <p:cNvSpPr>
            <a:spLocks noGrp="1"/>
          </p:cNvSpPr>
          <p:nvPr>
            <p:ph type="pic" sz="quarter" idx="15"/>
          </p:nvPr>
        </p:nvSpPr>
        <p:spPr>
          <a:xfrm>
            <a:off x="9348000" y="1923884"/>
            <a:ext cx="2844000" cy="36990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1" name="Textplatzhalter 4"/>
          <p:cNvSpPr>
            <a:spLocks noGrp="1"/>
          </p:cNvSpPr>
          <p:nvPr>
            <p:ph type="body" sz="quarter" idx="20" hasCustomPrompt="1"/>
          </p:nvPr>
        </p:nvSpPr>
        <p:spPr>
          <a:xfrm>
            <a:off x="371475" y="5688000"/>
            <a:ext cx="2472525"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2" name="Textplatzhalter 4"/>
          <p:cNvSpPr>
            <a:spLocks noGrp="1"/>
          </p:cNvSpPr>
          <p:nvPr>
            <p:ph type="body" sz="quarter" idx="21" hasCustomPrompt="1"/>
          </p:nvPr>
        </p:nvSpPr>
        <p:spPr>
          <a:xfrm>
            <a:off x="3116000" y="5688000"/>
            <a:ext cx="2844000"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3" name="Textplatzhalter 4"/>
          <p:cNvSpPr>
            <a:spLocks noGrp="1"/>
          </p:cNvSpPr>
          <p:nvPr>
            <p:ph type="body" sz="quarter" idx="22" hasCustomPrompt="1"/>
          </p:nvPr>
        </p:nvSpPr>
        <p:spPr>
          <a:xfrm>
            <a:off x="6232000" y="5688000"/>
            <a:ext cx="2844000"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4" name="Textplatzhalter 4"/>
          <p:cNvSpPr>
            <a:spLocks noGrp="1"/>
          </p:cNvSpPr>
          <p:nvPr>
            <p:ph type="body" sz="quarter" idx="23" hasCustomPrompt="1"/>
          </p:nvPr>
        </p:nvSpPr>
        <p:spPr>
          <a:xfrm>
            <a:off x="9347999" y="5688000"/>
            <a:ext cx="2449902" cy="339725"/>
          </a:xfrm>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138300674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images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4"/>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5"/>
          </p:nvPr>
        </p:nvSpPr>
        <p:spPr/>
        <p:txBody>
          <a:bodyPr/>
          <a:lstStyle/>
          <a:p>
            <a:fld id="{46CB84EB-CF83-40CC-AAF3-9357C837101B}" type="slidenum">
              <a:rPr lang="en-US" smtClean="0"/>
              <a:t>‹#›</a:t>
            </a:fld>
            <a:endParaRPr lang="en-US"/>
          </a:p>
        </p:txBody>
      </p:sp>
      <p:sp>
        <p:nvSpPr>
          <p:cNvPr id="5" name="Inhaltsplatzhalter 4"/>
          <p:cNvSpPr>
            <a:spLocks noGrp="1"/>
          </p:cNvSpPr>
          <p:nvPr>
            <p:ph sz="quarter" idx="11"/>
          </p:nvPr>
        </p:nvSpPr>
        <p:spPr>
          <a:xfrm>
            <a:off x="847170" y="4892896"/>
            <a:ext cx="10497659" cy="1124416"/>
          </a:xfrm>
        </p:spPr>
        <p:txBody>
          <a:bodyPr lIns="0" tIns="0" rIns="0" bIns="0" anchor="t" anchorCtr="0"/>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ildplatzhalter 6"/>
          <p:cNvSpPr>
            <a:spLocks noGrp="1"/>
          </p:cNvSpPr>
          <p:nvPr>
            <p:ph type="pic" sz="quarter" idx="12"/>
          </p:nvPr>
        </p:nvSpPr>
        <p:spPr>
          <a:xfrm>
            <a:off x="0" y="1923884"/>
            <a:ext cx="2844000" cy="2731243"/>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3116000" y="1923884"/>
            <a:ext cx="2844000" cy="2731243"/>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6232000" y="1923884"/>
            <a:ext cx="2844000" cy="2731243"/>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0" name="Bildplatzhalter 6"/>
          <p:cNvSpPr>
            <a:spLocks noGrp="1"/>
          </p:cNvSpPr>
          <p:nvPr>
            <p:ph type="pic" sz="quarter" idx="15"/>
          </p:nvPr>
        </p:nvSpPr>
        <p:spPr>
          <a:xfrm>
            <a:off x="9348000" y="1923884"/>
            <a:ext cx="2844000" cy="2731243"/>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19501971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x images">
    <p:spTree>
      <p:nvGrpSpPr>
        <p:cNvPr id="1" name=""/>
        <p:cNvGrpSpPr/>
        <p:nvPr/>
      </p:nvGrpSpPr>
      <p:grpSpPr>
        <a:xfrm>
          <a:off x="0" y="0"/>
          <a:ext cx="0" cy="0"/>
          <a:chOff x="0" y="0"/>
          <a:chExt cx="0" cy="0"/>
        </a:xfrm>
      </p:grpSpPr>
      <p:sp>
        <p:nvSpPr>
          <p:cNvPr id="2" name="Titel 1"/>
          <p:cNvSpPr>
            <a:spLocks noGrp="1"/>
          </p:cNvSpPr>
          <p:nvPr>
            <p:ph type="title"/>
          </p:nvPr>
        </p:nvSpPr>
        <p:spPr>
          <a:xfrm>
            <a:off x="982662" y="-579050"/>
            <a:ext cx="10224000" cy="468000"/>
          </a:xfrm>
        </p:spPr>
        <p:txBody>
          <a:bodyPr anchor="b"/>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7"/>
          </p:nvPr>
        </p:nvSpPr>
        <p:spPr/>
        <p:txBody>
          <a:bodyPr/>
          <a:lstStyle/>
          <a:p>
            <a:fld id="{2B5F305B-A59C-4E1F-96D6-F0BD3EA6355F}" type="datetimeFigureOut">
              <a:rPr lang="en-US" smtClean="0"/>
              <a:t>8/20/2025</a:t>
            </a:fld>
            <a:endParaRPr lang="en-US"/>
          </a:p>
        </p:txBody>
      </p:sp>
      <p:sp>
        <p:nvSpPr>
          <p:cNvPr id="5" name="Foliennummernplatzhalter 4"/>
          <p:cNvSpPr>
            <a:spLocks noGrp="1"/>
          </p:cNvSpPr>
          <p:nvPr>
            <p:ph type="sldNum" sz="quarter" idx="28"/>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0" y="371475"/>
            <a:ext cx="3868950" cy="2569247"/>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4161525" y="371475"/>
            <a:ext cx="3868950" cy="2569247"/>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8323050" y="371475"/>
            <a:ext cx="3868950" cy="2569247"/>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0" name="Bildplatzhalter 6"/>
          <p:cNvSpPr>
            <a:spLocks noGrp="1"/>
          </p:cNvSpPr>
          <p:nvPr>
            <p:ph type="pic" sz="quarter" idx="15"/>
          </p:nvPr>
        </p:nvSpPr>
        <p:spPr>
          <a:xfrm>
            <a:off x="0" y="3257551"/>
            <a:ext cx="3868950" cy="2569247"/>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1" name="Bildplatzhalter 6"/>
          <p:cNvSpPr>
            <a:spLocks noGrp="1"/>
          </p:cNvSpPr>
          <p:nvPr>
            <p:ph type="pic" sz="quarter" idx="16"/>
          </p:nvPr>
        </p:nvSpPr>
        <p:spPr>
          <a:xfrm>
            <a:off x="4161525" y="3257551"/>
            <a:ext cx="3868950" cy="2569247"/>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2" name="Bildplatzhalter 6"/>
          <p:cNvSpPr>
            <a:spLocks noGrp="1"/>
          </p:cNvSpPr>
          <p:nvPr>
            <p:ph type="pic" sz="quarter" idx="17"/>
          </p:nvPr>
        </p:nvSpPr>
        <p:spPr>
          <a:xfrm>
            <a:off x="8323050" y="3257551"/>
            <a:ext cx="3868950" cy="2569247"/>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234629833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ight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0" y="2021577"/>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3116000" y="2021577"/>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6232000" y="2021577"/>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3" name="Bildplatzhalter 6"/>
          <p:cNvSpPr>
            <a:spLocks noGrp="1"/>
          </p:cNvSpPr>
          <p:nvPr>
            <p:ph type="pic" sz="quarter" idx="18"/>
          </p:nvPr>
        </p:nvSpPr>
        <p:spPr>
          <a:xfrm>
            <a:off x="9348000" y="2021577"/>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0" name="Bildplatzhalter 6"/>
          <p:cNvSpPr>
            <a:spLocks noGrp="1"/>
          </p:cNvSpPr>
          <p:nvPr>
            <p:ph type="pic" sz="quarter" idx="15"/>
          </p:nvPr>
        </p:nvSpPr>
        <p:spPr>
          <a:xfrm>
            <a:off x="0" y="4148413"/>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1" name="Bildplatzhalter 6"/>
          <p:cNvSpPr>
            <a:spLocks noGrp="1"/>
          </p:cNvSpPr>
          <p:nvPr>
            <p:ph type="pic" sz="quarter" idx="16"/>
          </p:nvPr>
        </p:nvSpPr>
        <p:spPr>
          <a:xfrm>
            <a:off x="3116000" y="4148413"/>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2" name="Bildplatzhalter 6"/>
          <p:cNvSpPr>
            <a:spLocks noGrp="1"/>
          </p:cNvSpPr>
          <p:nvPr>
            <p:ph type="pic" sz="quarter" idx="17"/>
          </p:nvPr>
        </p:nvSpPr>
        <p:spPr>
          <a:xfrm>
            <a:off x="6232000" y="4148413"/>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4" name="Bildplatzhalter 6"/>
          <p:cNvSpPr>
            <a:spLocks noGrp="1"/>
          </p:cNvSpPr>
          <p:nvPr>
            <p:ph type="pic" sz="quarter" idx="19"/>
          </p:nvPr>
        </p:nvSpPr>
        <p:spPr>
          <a:xfrm>
            <a:off x="9348000" y="4148413"/>
            <a:ext cx="2844000" cy="1591689"/>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5" name="Textplatzhalter 4"/>
          <p:cNvSpPr>
            <a:spLocks noGrp="1"/>
          </p:cNvSpPr>
          <p:nvPr>
            <p:ph type="body" sz="quarter" idx="20" hasCustomPrompt="1"/>
          </p:nvPr>
        </p:nvSpPr>
        <p:spPr>
          <a:xfrm>
            <a:off x="371475" y="3654000"/>
            <a:ext cx="2472525"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5" name="Textplatzhalter 4"/>
          <p:cNvSpPr>
            <a:spLocks noGrp="1"/>
          </p:cNvSpPr>
          <p:nvPr>
            <p:ph type="body" sz="quarter" idx="21" hasCustomPrompt="1"/>
          </p:nvPr>
        </p:nvSpPr>
        <p:spPr>
          <a:xfrm>
            <a:off x="3116000" y="3654000"/>
            <a:ext cx="2844000"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6" name="Textplatzhalter 4"/>
          <p:cNvSpPr>
            <a:spLocks noGrp="1"/>
          </p:cNvSpPr>
          <p:nvPr>
            <p:ph type="body" sz="quarter" idx="22" hasCustomPrompt="1"/>
          </p:nvPr>
        </p:nvSpPr>
        <p:spPr>
          <a:xfrm>
            <a:off x="6232000" y="3654000"/>
            <a:ext cx="2844000"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7" name="Textplatzhalter 4"/>
          <p:cNvSpPr>
            <a:spLocks noGrp="1"/>
          </p:cNvSpPr>
          <p:nvPr>
            <p:ph type="body" sz="quarter" idx="23" hasCustomPrompt="1"/>
          </p:nvPr>
        </p:nvSpPr>
        <p:spPr>
          <a:xfrm>
            <a:off x="9348000" y="3654000"/>
            <a:ext cx="2844000"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8" name="Textplatzhalter 4"/>
          <p:cNvSpPr>
            <a:spLocks noGrp="1"/>
          </p:cNvSpPr>
          <p:nvPr>
            <p:ph type="body" sz="quarter" idx="24" hasCustomPrompt="1"/>
          </p:nvPr>
        </p:nvSpPr>
        <p:spPr>
          <a:xfrm>
            <a:off x="371475" y="5781600"/>
            <a:ext cx="2472525"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19" name="Textplatzhalter 4"/>
          <p:cNvSpPr>
            <a:spLocks noGrp="1"/>
          </p:cNvSpPr>
          <p:nvPr>
            <p:ph type="body" sz="quarter" idx="25" hasCustomPrompt="1"/>
          </p:nvPr>
        </p:nvSpPr>
        <p:spPr>
          <a:xfrm>
            <a:off x="3116000" y="5781600"/>
            <a:ext cx="2844000"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20" name="Textplatzhalter 4"/>
          <p:cNvSpPr>
            <a:spLocks noGrp="1"/>
          </p:cNvSpPr>
          <p:nvPr>
            <p:ph type="body" sz="quarter" idx="26" hasCustomPrompt="1"/>
          </p:nvPr>
        </p:nvSpPr>
        <p:spPr>
          <a:xfrm>
            <a:off x="6232000" y="5781600"/>
            <a:ext cx="2844000"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
        <p:nvSpPr>
          <p:cNvPr id="21" name="Textplatzhalter 4"/>
          <p:cNvSpPr>
            <a:spLocks noGrp="1"/>
          </p:cNvSpPr>
          <p:nvPr>
            <p:ph type="body" sz="quarter" idx="27" hasCustomPrompt="1"/>
          </p:nvPr>
        </p:nvSpPr>
        <p:spPr>
          <a:xfrm>
            <a:off x="9348000" y="5781600"/>
            <a:ext cx="2634616" cy="339725"/>
          </a:xfrm>
          <a:noFill/>
        </p:spPr>
        <p:txBody>
          <a:bodyPr lIns="0" tIns="45720" rIns="0" bIns="45720" anchor="t" anchorCtr="0"/>
          <a:lstStyle>
            <a:lvl1pPr algn="l">
              <a:defRPr sz="14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28581784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elve images">
    <p:spTree>
      <p:nvGrpSpPr>
        <p:cNvPr id="1" name=""/>
        <p:cNvGrpSpPr/>
        <p:nvPr/>
      </p:nvGrpSpPr>
      <p:grpSpPr>
        <a:xfrm>
          <a:off x="0" y="0"/>
          <a:ext cx="0" cy="0"/>
          <a:chOff x="0" y="0"/>
          <a:chExt cx="0" cy="0"/>
        </a:xfrm>
      </p:grpSpPr>
      <p:sp>
        <p:nvSpPr>
          <p:cNvPr id="2" name="Titel 1"/>
          <p:cNvSpPr>
            <a:spLocks noGrp="1"/>
          </p:cNvSpPr>
          <p:nvPr>
            <p:ph type="title"/>
          </p:nvPr>
        </p:nvSpPr>
        <p:spPr>
          <a:xfrm>
            <a:off x="982662" y="-579050"/>
            <a:ext cx="10224000" cy="468000"/>
          </a:xfrm>
        </p:spPr>
        <p:txBody>
          <a:bodyPr lIns="0" tIns="0" rIns="0" bIns="0" anchor="b" anchorCtr="0"/>
          <a:lstStyle>
            <a:lvl1pPr algn="l">
              <a:defRPr/>
            </a:lvl1pPr>
          </a:lstStyle>
          <a:p>
            <a:r>
              <a:rPr lang="en-US" noProof="0"/>
              <a:t>Click to edit Master title style</a:t>
            </a:r>
          </a:p>
        </p:txBody>
      </p:sp>
      <p:sp>
        <p:nvSpPr>
          <p:cNvPr id="3" name="Fußzeilenplatzhalter 2"/>
          <p:cNvSpPr>
            <a:spLocks noGrp="1"/>
          </p:cNvSpPr>
          <p:nvPr>
            <p:ph type="ftr" sz="quarter" idx="10"/>
          </p:nvPr>
        </p:nvSpPr>
        <p:spPr/>
        <p:txBody>
          <a:bodyPr/>
          <a:lstStyle/>
          <a:p>
            <a:endParaRPr lang="en-US"/>
          </a:p>
        </p:txBody>
      </p:sp>
      <p:sp>
        <p:nvSpPr>
          <p:cNvPr id="4" name="Datumsplatzhalter 3"/>
          <p:cNvSpPr>
            <a:spLocks noGrp="1"/>
          </p:cNvSpPr>
          <p:nvPr>
            <p:ph type="dt" sz="half" idx="28"/>
          </p:nvPr>
        </p:nvSpPr>
        <p:spPr/>
        <p:txBody>
          <a:bodyPr/>
          <a:lstStyle/>
          <a:p>
            <a:fld id="{2B5F305B-A59C-4E1F-96D6-F0BD3EA6355F}" type="datetimeFigureOut">
              <a:rPr lang="en-US" smtClean="0"/>
              <a:t>8/20/2025</a:t>
            </a:fld>
            <a:endParaRPr lang="en-US"/>
          </a:p>
        </p:txBody>
      </p:sp>
      <p:sp>
        <p:nvSpPr>
          <p:cNvPr id="6" name="Foliennummernplatzhalter 5"/>
          <p:cNvSpPr>
            <a:spLocks noGrp="1"/>
          </p:cNvSpPr>
          <p:nvPr>
            <p:ph type="sldNum" sz="quarter" idx="29"/>
          </p:nvPr>
        </p:nvSpPr>
        <p:spPr/>
        <p:txBody>
          <a:bodyPr/>
          <a:lstStyle/>
          <a:p>
            <a:fld id="{46CB84EB-CF83-40CC-AAF3-9357C837101B}" type="slidenum">
              <a:rPr lang="en-US" smtClean="0"/>
              <a:t>‹#›</a:t>
            </a:fld>
            <a:endParaRPr lang="en-US"/>
          </a:p>
        </p:txBody>
      </p:sp>
      <p:sp>
        <p:nvSpPr>
          <p:cNvPr id="7" name="Bildplatzhalter 6"/>
          <p:cNvSpPr>
            <a:spLocks noGrp="1"/>
          </p:cNvSpPr>
          <p:nvPr>
            <p:ph type="pic" sz="quarter" idx="12"/>
          </p:nvPr>
        </p:nvSpPr>
        <p:spPr>
          <a:xfrm>
            <a:off x="0" y="0"/>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8" name="Bildplatzhalter 6"/>
          <p:cNvSpPr>
            <a:spLocks noGrp="1"/>
          </p:cNvSpPr>
          <p:nvPr>
            <p:ph type="pic" sz="quarter" idx="13"/>
          </p:nvPr>
        </p:nvSpPr>
        <p:spPr>
          <a:xfrm>
            <a:off x="3116000" y="0"/>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9" name="Bildplatzhalter 6"/>
          <p:cNvSpPr>
            <a:spLocks noGrp="1"/>
          </p:cNvSpPr>
          <p:nvPr>
            <p:ph type="pic" sz="quarter" idx="14"/>
          </p:nvPr>
        </p:nvSpPr>
        <p:spPr>
          <a:xfrm>
            <a:off x="6232000" y="0"/>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3" name="Bildplatzhalter 6"/>
          <p:cNvSpPr>
            <a:spLocks noGrp="1"/>
          </p:cNvSpPr>
          <p:nvPr>
            <p:ph type="pic" sz="quarter" idx="18"/>
          </p:nvPr>
        </p:nvSpPr>
        <p:spPr>
          <a:xfrm>
            <a:off x="9348000" y="0"/>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0" name="Bildplatzhalter 6"/>
          <p:cNvSpPr>
            <a:spLocks noGrp="1"/>
          </p:cNvSpPr>
          <p:nvPr>
            <p:ph type="pic" sz="quarter" idx="15"/>
          </p:nvPr>
        </p:nvSpPr>
        <p:spPr>
          <a:xfrm>
            <a:off x="0" y="2138359"/>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1" name="Bildplatzhalter 6"/>
          <p:cNvSpPr>
            <a:spLocks noGrp="1"/>
          </p:cNvSpPr>
          <p:nvPr>
            <p:ph type="pic" sz="quarter" idx="16"/>
          </p:nvPr>
        </p:nvSpPr>
        <p:spPr>
          <a:xfrm>
            <a:off x="3116000" y="2138359"/>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2" name="Bildplatzhalter 6"/>
          <p:cNvSpPr>
            <a:spLocks noGrp="1"/>
          </p:cNvSpPr>
          <p:nvPr>
            <p:ph type="pic" sz="quarter" idx="17"/>
          </p:nvPr>
        </p:nvSpPr>
        <p:spPr>
          <a:xfrm>
            <a:off x="6232000" y="2138359"/>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14" name="Bildplatzhalter 6"/>
          <p:cNvSpPr>
            <a:spLocks noGrp="1"/>
          </p:cNvSpPr>
          <p:nvPr>
            <p:ph type="pic" sz="quarter" idx="19"/>
          </p:nvPr>
        </p:nvSpPr>
        <p:spPr>
          <a:xfrm>
            <a:off x="9348000" y="2138359"/>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22" name="Bildplatzhalter 6"/>
          <p:cNvSpPr>
            <a:spLocks noGrp="1"/>
          </p:cNvSpPr>
          <p:nvPr>
            <p:ph type="pic" sz="quarter" idx="30"/>
          </p:nvPr>
        </p:nvSpPr>
        <p:spPr>
          <a:xfrm>
            <a:off x="0" y="4276718"/>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23" name="Bildplatzhalter 6"/>
          <p:cNvSpPr>
            <a:spLocks noGrp="1"/>
          </p:cNvSpPr>
          <p:nvPr>
            <p:ph type="pic" sz="quarter" idx="31"/>
          </p:nvPr>
        </p:nvSpPr>
        <p:spPr>
          <a:xfrm>
            <a:off x="3116000" y="4276718"/>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24" name="Bildplatzhalter 6"/>
          <p:cNvSpPr>
            <a:spLocks noGrp="1"/>
          </p:cNvSpPr>
          <p:nvPr>
            <p:ph type="pic" sz="quarter" idx="32"/>
          </p:nvPr>
        </p:nvSpPr>
        <p:spPr>
          <a:xfrm>
            <a:off x="6232000" y="4276718"/>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
        <p:nvSpPr>
          <p:cNvPr id="25" name="Bildplatzhalter 6"/>
          <p:cNvSpPr>
            <a:spLocks noGrp="1"/>
          </p:cNvSpPr>
          <p:nvPr>
            <p:ph type="pic" sz="quarter" idx="33"/>
          </p:nvPr>
        </p:nvSpPr>
        <p:spPr>
          <a:xfrm>
            <a:off x="9348000" y="4276718"/>
            <a:ext cx="2844000" cy="1861281"/>
          </a:xfrm>
          <a:noFill/>
          <a:effectLst/>
        </p:spPr>
        <p:txBody>
          <a:bodyPr lIns="91440" tIns="45720" rIns="91440" bIns="45720" anchor="t" anchorCtr="0"/>
          <a:lstStyle>
            <a:lvl1pPr algn="l">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145159658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4" name="Fußzeilenplatzhalter 3"/>
          <p:cNvSpPr>
            <a:spLocks noGrp="1"/>
          </p:cNvSpPr>
          <p:nvPr>
            <p:ph type="ftr" sz="quarter" idx="11"/>
          </p:nvPr>
        </p:nvSpPr>
        <p:spPr/>
        <p:txBody>
          <a:bodyPr/>
          <a:lstStyle/>
          <a:p>
            <a:endParaRPr lang="en-US"/>
          </a:p>
        </p:txBody>
      </p:sp>
      <p:sp>
        <p:nvSpPr>
          <p:cNvPr id="3" name="Datumsplatzhalter 2"/>
          <p:cNvSpPr>
            <a:spLocks noGrp="1"/>
          </p:cNvSpPr>
          <p:nvPr>
            <p:ph type="dt" sz="half" idx="12"/>
          </p:nvPr>
        </p:nvSpPr>
        <p:spPr/>
        <p:txBody>
          <a:bodyPr/>
          <a:lstStyle/>
          <a:p>
            <a:fld id="{5DF3281F-ADB1-40AF-868D-03A5D3A701FC}" type="datetimeFigureOut">
              <a:rPr lang="en-US" smtClean="0"/>
              <a:t>8/20/2025</a:t>
            </a:fld>
            <a:endParaRPr lang="en-US"/>
          </a:p>
        </p:txBody>
      </p:sp>
      <p:sp>
        <p:nvSpPr>
          <p:cNvPr id="5" name="Foliennummernplatzhalter 4"/>
          <p:cNvSpPr>
            <a:spLocks noGrp="1"/>
          </p:cNvSpPr>
          <p:nvPr>
            <p:ph type="sldNum" sz="quarter" idx="13"/>
          </p:nvPr>
        </p:nvSpPr>
        <p:spPr/>
        <p:txBody>
          <a:bodyPr/>
          <a:lstStyle/>
          <a:p>
            <a:fld id="{B36DEC79-8CB8-4113-891D-A159A4AECC42}" type="slidenum">
              <a:rPr lang="en-US" smtClean="0"/>
              <a:t>‹#›</a:t>
            </a:fld>
            <a:endParaRPr lang="en-US"/>
          </a:p>
        </p:txBody>
      </p:sp>
    </p:spTree>
    <p:extLst>
      <p:ext uri="{BB962C8B-B14F-4D97-AF65-F5344CB8AC3E}">
        <p14:creationId xmlns:p14="http://schemas.microsoft.com/office/powerpoint/2010/main" val="1110454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en-US"/>
          </a:p>
        </p:txBody>
      </p:sp>
      <p:sp>
        <p:nvSpPr>
          <p:cNvPr id="4" name="Datumsplatzhalter 3"/>
          <p:cNvSpPr>
            <a:spLocks noGrp="1"/>
          </p:cNvSpPr>
          <p:nvPr>
            <p:ph type="dt" sz="half" idx="13"/>
          </p:nvPr>
        </p:nvSpPr>
        <p:spPr/>
        <p:txBody>
          <a:bodyPr/>
          <a:lstStyle/>
          <a:p>
            <a:fld id="{2B5F305B-A59C-4E1F-96D6-F0BD3EA6355F}" type="datetimeFigureOut">
              <a:rPr lang="en-US" smtClean="0"/>
              <a:t>8/20/2025</a:t>
            </a:fld>
            <a:endParaRPr lang="en-US"/>
          </a:p>
        </p:txBody>
      </p:sp>
      <p:sp>
        <p:nvSpPr>
          <p:cNvPr id="7" name="Foliennummernplatzhalter 6"/>
          <p:cNvSpPr>
            <a:spLocks noGrp="1"/>
          </p:cNvSpPr>
          <p:nvPr>
            <p:ph type="sldNum" sz="quarter" idx="14"/>
          </p:nvPr>
        </p:nvSpPr>
        <p:spPr/>
        <p:txBody>
          <a:bodyPr/>
          <a:lstStyle/>
          <a:p>
            <a:fld id="{46CB84EB-CF83-40CC-AAF3-9357C837101B}" type="slidenum">
              <a:rPr lang="en-US" smtClean="0"/>
              <a:t>‹#›</a:t>
            </a:fld>
            <a:endParaRPr lang="en-US"/>
          </a:p>
        </p:txBody>
      </p:sp>
      <p:sp>
        <p:nvSpPr>
          <p:cNvPr id="3" name="Textplatzhalter 2"/>
          <p:cNvSpPr>
            <a:spLocks noGrp="1"/>
          </p:cNvSpPr>
          <p:nvPr>
            <p:ph type="body" idx="1" hasCustomPrompt="1"/>
          </p:nvPr>
        </p:nvSpPr>
        <p:spPr>
          <a:xfrm>
            <a:off x="847170" y="1923883"/>
            <a:ext cx="10497659" cy="4093428"/>
          </a:xfrm>
        </p:spPr>
        <p:txBody>
          <a:bodyPr lIns="0" tIns="0" rIns="0" bIns="0" anchor="t" anchorCtr="0"/>
          <a:lstStyle>
            <a:lvl1pPr marL="360000" indent="-360000" algn="l">
              <a:buFont typeface="+mj-lt"/>
              <a:buAutoNum type="arabicPeriod"/>
              <a:defRPr sz="2000" b="0">
                <a:solidFill>
                  <a:schemeClr val="tx1"/>
                </a:solidFill>
              </a:defRPr>
            </a:lvl1pPr>
            <a:lvl2pPr marL="540000" indent="-180000" algn="l">
              <a:buFont typeface="Wingdings" pitchFamily="2" charset="2"/>
              <a:buChar char="§"/>
              <a:defRPr sz="2000">
                <a:solidFill>
                  <a:schemeClr val="tx1"/>
                </a:solidFill>
              </a:defRPr>
            </a:lvl2pPr>
            <a:lvl3pPr marL="720000" indent="-180000" algn="l">
              <a:buFont typeface="Wingdings" pitchFamily="2" charset="2"/>
              <a:buChar char="§"/>
              <a:defRPr sz="1600">
                <a:solidFill>
                  <a:schemeClr val="tx1"/>
                </a:solidFill>
              </a:defRPr>
            </a:lvl3pPr>
            <a:lvl4pPr marL="900000" indent="-180000" algn="l">
              <a:buFont typeface="Symbol" pitchFamily="18" charset="2"/>
              <a:buChar char="-"/>
              <a:defRPr sz="1200">
                <a:solidFill>
                  <a:schemeClr val="tx1"/>
                </a:solidFill>
              </a:defRPr>
            </a:lvl4pPr>
            <a:lvl5pPr marL="900000" indent="-180000" algn="l">
              <a:buFont typeface="Symbol" pitchFamily="18" charset="2"/>
              <a:buChar char="-"/>
              <a:defRPr sz="1200">
                <a:solidFill>
                  <a:schemeClr val="tx1"/>
                </a:solidFill>
              </a:defRPr>
            </a:lvl5pPr>
            <a:lvl6pPr marL="900000" indent="-180000" algn="l">
              <a:buFont typeface="Symbol" pitchFamily="18" charset="2"/>
              <a:buChar char="-"/>
              <a:defRPr sz="1200">
                <a:solidFill>
                  <a:schemeClr val="tx1"/>
                </a:solidFill>
              </a:defRPr>
            </a:lvl6pPr>
            <a:lvl7pPr marL="900000" indent="-180000" algn="l">
              <a:buFont typeface="Symbol" pitchFamily="18" charset="2"/>
              <a:buChar char="-"/>
              <a:defRPr sz="1200">
                <a:solidFill>
                  <a:schemeClr val="tx1"/>
                </a:solidFill>
              </a:defRPr>
            </a:lvl7pPr>
            <a:lvl8pPr marL="900000" indent="-180000" algn="l">
              <a:buFont typeface="Symbol" pitchFamily="18" charset="2"/>
              <a:buChar char="-"/>
              <a:defRPr sz="1200">
                <a:solidFill>
                  <a:schemeClr val="tx1"/>
                </a:solidFill>
              </a:defRPr>
            </a:lvl8pPr>
            <a:lvl9pPr marL="900000" indent="-180000" algn="l">
              <a:buFont typeface="Symbol" pitchFamily="18" charset="2"/>
              <a:buChar char="-"/>
              <a:defRPr sz="1200">
                <a:solidFill>
                  <a:schemeClr val="tx1"/>
                </a:solidFill>
              </a:defRPr>
            </a:lvl9pPr>
          </a:lstStyle>
          <a:p>
            <a:pPr lvl="0"/>
            <a:r>
              <a:rPr lang="en-US" noProof="0"/>
              <a:t>Click to add text</a:t>
            </a:r>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a:p>
            <a:pPr lvl="5"/>
            <a:r>
              <a:rPr lang="en-US" noProof="0" err="1"/>
              <a:t>Sechste</a:t>
            </a:r>
            <a:r>
              <a:rPr lang="en-US" noProof="0"/>
              <a:t> </a:t>
            </a:r>
            <a:r>
              <a:rPr lang="en-US" noProof="0" err="1"/>
              <a:t>Ebene</a:t>
            </a:r>
            <a:endParaRPr lang="en-US" noProof="0"/>
          </a:p>
          <a:p>
            <a:pPr lvl="6"/>
            <a:r>
              <a:rPr lang="en-US" noProof="0" err="1"/>
              <a:t>Siebte</a:t>
            </a:r>
            <a:r>
              <a:rPr lang="en-US" noProof="0"/>
              <a:t> </a:t>
            </a:r>
            <a:r>
              <a:rPr lang="en-US" noProof="0" err="1"/>
              <a:t>Ebene</a:t>
            </a:r>
            <a:endParaRPr lang="en-US" noProof="0"/>
          </a:p>
          <a:p>
            <a:pPr lvl="7"/>
            <a:r>
              <a:rPr lang="en-US" noProof="0" err="1"/>
              <a:t>Achte</a:t>
            </a:r>
            <a:r>
              <a:rPr lang="en-US" noProof="0"/>
              <a:t> </a:t>
            </a:r>
            <a:r>
              <a:rPr lang="en-US" noProof="0" err="1"/>
              <a:t>Ebene</a:t>
            </a:r>
            <a:endParaRPr lang="en-US" noProof="0"/>
          </a:p>
          <a:p>
            <a:pPr lvl="8"/>
            <a:r>
              <a:rPr lang="en-US" noProof="0" err="1"/>
              <a:t>Neunte</a:t>
            </a:r>
            <a:r>
              <a:rPr lang="en-US" noProof="0"/>
              <a:t> </a:t>
            </a:r>
            <a:r>
              <a:rPr lang="en-US" noProof="0" err="1"/>
              <a:t>Ebene</a:t>
            </a:r>
            <a:endParaRPr lang="en-US" noProof="0"/>
          </a:p>
        </p:txBody>
      </p:sp>
      <p:sp>
        <p:nvSpPr>
          <p:cNvPr id="6" name="Title 5"/>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140329872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wrap="none"/>
          <a:lstStyle>
            <a:lvl1pPr>
              <a:defRPr sz="4000">
                <a:solidFill>
                  <a:schemeClr val="tx1"/>
                </a:solidFill>
              </a:defRPr>
            </a:lvl1pPr>
          </a:lstStyle>
          <a:p>
            <a:r>
              <a:rPr lang="en-US" noProof="0"/>
              <a:t>Click to edit Master title style</a:t>
            </a:r>
          </a:p>
        </p:txBody>
      </p:sp>
      <p:sp>
        <p:nvSpPr>
          <p:cNvPr id="5" name="Fußzeilenplatzhalter 4"/>
          <p:cNvSpPr>
            <a:spLocks noGrp="1"/>
          </p:cNvSpPr>
          <p:nvPr>
            <p:ph type="ftr" sz="quarter" idx="11"/>
          </p:nvPr>
        </p:nvSpPr>
        <p:spPr/>
        <p:txBody>
          <a:bodyPr/>
          <a:lstStyle/>
          <a:p>
            <a:r>
              <a:rPr lang="en-US" i="1"/>
              <a:t>Confidential-Internal Use Only Pretium Partners ®   </a:t>
            </a:r>
          </a:p>
        </p:txBody>
      </p:sp>
      <p:sp>
        <p:nvSpPr>
          <p:cNvPr id="4" name="Datumsplatzhalter 3"/>
          <p:cNvSpPr>
            <a:spLocks noGrp="1"/>
          </p:cNvSpPr>
          <p:nvPr>
            <p:ph type="dt" sz="half" idx="13"/>
          </p:nvPr>
        </p:nvSpPr>
        <p:spPr/>
        <p:txBody>
          <a:bodyPr/>
          <a:lstStyle/>
          <a:p>
            <a:fld id="{6CDD18E7-B07A-47FE-9EF2-D23FC5C3AF3E}" type="datetimeFigureOut">
              <a:rPr lang="en-US" smtClean="0"/>
              <a:t>8/20/2025</a:t>
            </a:fld>
            <a:endParaRPr lang="en-US"/>
          </a:p>
        </p:txBody>
      </p:sp>
      <p:sp>
        <p:nvSpPr>
          <p:cNvPr id="7" name="Foliennummernplatzhalter 6"/>
          <p:cNvSpPr>
            <a:spLocks noGrp="1"/>
          </p:cNvSpPr>
          <p:nvPr>
            <p:ph type="sldNum" sz="quarter" idx="14"/>
          </p:nvPr>
        </p:nvSpPr>
        <p:spPr/>
        <p:txBody>
          <a:bodyPr/>
          <a:lstStyle/>
          <a:p>
            <a:fld id="{46CB84EB-CF83-40CC-AAF3-9357C837101B}" type="slidenum">
              <a:rPr lang="en-US" smtClean="0"/>
              <a:t>‹#›</a:t>
            </a:fld>
            <a:endParaRPr lang="en-US"/>
          </a:p>
        </p:txBody>
      </p:sp>
      <p:sp>
        <p:nvSpPr>
          <p:cNvPr id="3" name="Inhaltsplatzhalter 2"/>
          <p:cNvSpPr>
            <a:spLocks noGrp="1"/>
          </p:cNvSpPr>
          <p:nvPr>
            <p:ph idx="1"/>
          </p:nvPr>
        </p:nvSpPr>
        <p:spPr/>
        <p:txBody>
          <a:bodyPr/>
          <a:lstStyle>
            <a:lvl1pPr>
              <a:defRPr sz="2800">
                <a:solidFill>
                  <a:schemeClr val="tx1"/>
                </a:solidFill>
              </a:defRPr>
            </a:lvl1pPr>
            <a:lvl2pPr marL="270000" indent="-270000">
              <a:defRPr sz="2800">
                <a:solidFill>
                  <a:schemeClr val="tx1"/>
                </a:solidFill>
              </a:defRPr>
            </a:lvl2pPr>
            <a:lvl3pPr marL="450000">
              <a:defRPr sz="2000">
                <a:solidFill>
                  <a:schemeClr val="tx1"/>
                </a:solidFill>
              </a:defRPr>
            </a:lvl3pPr>
            <a:lvl4pPr marL="630000">
              <a:defRPr sz="1400">
                <a:solidFill>
                  <a:schemeClr val="tx1"/>
                </a:solidFill>
              </a:defRPr>
            </a:lvl4pPr>
            <a:lvl5pPr marL="630000">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2199314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LO">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16966" y="504825"/>
            <a:ext cx="11376000" cy="5735889"/>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a:xfrm>
            <a:off x="-4800" y="6861600"/>
            <a:ext cx="0" cy="0"/>
          </a:xfrm>
        </p:spPr>
        <p:txBody>
          <a:bodyPr/>
          <a:lstStyle>
            <a:lvl1pPr>
              <a:defRPr>
                <a:noFill/>
              </a:defRPr>
            </a:lvl1pPr>
          </a:lstStyle>
          <a:p>
            <a:endParaRPr lang="en-US"/>
          </a:p>
        </p:txBody>
      </p:sp>
      <p:sp>
        <p:nvSpPr>
          <p:cNvPr id="4" name="Datumsplatzhalter 3"/>
          <p:cNvSpPr>
            <a:spLocks noGrp="1"/>
          </p:cNvSpPr>
          <p:nvPr>
            <p:ph type="dt" sz="half" idx="12"/>
          </p:nvPr>
        </p:nvSpPr>
        <p:spPr>
          <a:xfrm>
            <a:off x="-4800" y="6861600"/>
            <a:ext cx="0" cy="0"/>
          </a:xfrm>
        </p:spPr>
        <p:txBody>
          <a:bodyPr/>
          <a:lstStyle>
            <a:lvl1pPr>
              <a:defRPr sz="100">
                <a:noFill/>
              </a:defRPr>
            </a:lvl1pPr>
          </a:lstStyle>
          <a:p>
            <a:fld id="{2B5F305B-A59C-4E1F-96D6-F0BD3EA6355F}" type="datetimeFigureOut">
              <a:rPr lang="en-US" smtClean="0"/>
              <a:t>8/20/2025</a:t>
            </a:fld>
            <a:endParaRPr lang="en-US"/>
          </a:p>
        </p:txBody>
      </p:sp>
      <p:sp>
        <p:nvSpPr>
          <p:cNvPr id="6" name="Foliennummernplatzhalter 5"/>
          <p:cNvSpPr>
            <a:spLocks noGrp="1"/>
          </p:cNvSpPr>
          <p:nvPr>
            <p:ph type="sldNum" sz="quarter" idx="13"/>
          </p:nvPr>
        </p:nvSpPr>
        <p:spPr/>
        <p:txBody>
          <a:bodyPr/>
          <a:lstStyle/>
          <a:p>
            <a:fld id="{46CB84EB-CF83-40CC-AAF3-9357C837101B}" type="slidenum">
              <a:rPr lang="en-US" smtClean="0"/>
              <a:t>‹#›</a:t>
            </a:fld>
            <a:endParaRPr lang="en-US"/>
          </a:p>
        </p:txBody>
      </p:sp>
      <p:sp>
        <p:nvSpPr>
          <p:cNvPr id="10" name="Rectangle 9"/>
          <p:cNvSpPr/>
          <p:nvPr/>
        </p:nvSpPr>
        <p:spPr>
          <a:xfrm>
            <a:off x="416966" y="6218861"/>
            <a:ext cx="11376000" cy="270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Tree>
    <p:extLst>
      <p:ext uri="{BB962C8B-B14F-4D97-AF65-F5344CB8AC3E}">
        <p14:creationId xmlns:p14="http://schemas.microsoft.com/office/powerpoint/2010/main" val="6000630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1">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2AC0A6A5-A821-C22A-8125-1D728601ACC1}"/>
              </a:ext>
            </a:extLst>
          </p:cNvPr>
          <p:cNvSpPr>
            <a:spLocks noGrp="1"/>
          </p:cNvSpPr>
          <p:nvPr>
            <p:ph type="ftr" sz="quarter" idx="11"/>
          </p:nvPr>
        </p:nvSpPr>
        <p:spPr>
          <a:xfrm>
            <a:off x="-4800" y="6861600"/>
            <a:ext cx="0" cy="0"/>
          </a:xfrm>
          <a:prstGeom prst="rect">
            <a:avLst/>
          </a:prstGeom>
        </p:spPr>
        <p:txBody>
          <a:bodyPr/>
          <a:lstStyle>
            <a:lvl1pPr>
              <a:defRPr>
                <a:noFill/>
              </a:defRPr>
            </a:lvl1pPr>
          </a:lstStyle>
          <a:p>
            <a:r>
              <a:rPr lang="en-US" noProof="0"/>
              <a:t>PROPRIETARY</a:t>
            </a:r>
          </a:p>
        </p:txBody>
      </p:sp>
      <p:sp>
        <p:nvSpPr>
          <p:cNvPr id="8" name="Datumsplatzhalter 3">
            <a:extLst>
              <a:ext uri="{FF2B5EF4-FFF2-40B4-BE49-F238E27FC236}">
                <a16:creationId xmlns:a16="http://schemas.microsoft.com/office/drawing/2014/main" id="{9990AB3B-40DC-6A24-BD7C-84F1965A38E4}"/>
              </a:ext>
            </a:extLst>
          </p:cNvPr>
          <p:cNvSpPr>
            <a:spLocks noGrp="1"/>
          </p:cNvSpPr>
          <p:nvPr>
            <p:ph type="dt" sz="half" idx="12"/>
          </p:nvPr>
        </p:nvSpPr>
        <p:spPr>
          <a:xfrm>
            <a:off x="-4800" y="6861600"/>
            <a:ext cx="0" cy="0"/>
          </a:xfrm>
          <a:prstGeom prst="rect">
            <a:avLst/>
          </a:prstGeom>
        </p:spPr>
        <p:txBody>
          <a:bodyPr/>
          <a:lstStyle>
            <a:lvl1pPr>
              <a:defRPr sz="100">
                <a:noFill/>
              </a:defRPr>
            </a:lvl1pPr>
          </a:lstStyle>
          <a:p>
            <a:r>
              <a:rPr lang="de-DE" noProof="0"/>
              <a:t>© WOODWARD, INC.</a:t>
            </a:r>
            <a:endParaRPr lang="en-US" noProof="0"/>
          </a:p>
        </p:txBody>
      </p:sp>
      <p:sp>
        <p:nvSpPr>
          <p:cNvPr id="13" name="Foliennummernplatzhalter 5">
            <a:extLst>
              <a:ext uri="{FF2B5EF4-FFF2-40B4-BE49-F238E27FC236}">
                <a16:creationId xmlns:a16="http://schemas.microsoft.com/office/drawing/2014/main" id="{DBC839FE-8432-556A-FD91-18D1D48D1517}"/>
              </a:ext>
            </a:extLst>
          </p:cNvPr>
          <p:cNvSpPr>
            <a:spLocks noGrp="1"/>
          </p:cNvSpPr>
          <p:nvPr>
            <p:ph type="sldNum" sz="quarter" idx="13"/>
          </p:nvPr>
        </p:nvSpPr>
        <p:spPr>
          <a:xfrm>
            <a:off x="-4800" y="6858000"/>
            <a:ext cx="0" cy="0"/>
          </a:xfrm>
        </p:spPr>
        <p:txBody>
          <a:bodyPr/>
          <a:lstStyle/>
          <a:p>
            <a:fld id="{92F3E3E6-B34B-4638-86DB-0B69E13808F2}" type="slidenum">
              <a:rPr lang="en-US" noProof="0" smtClean="0"/>
              <a:t>‹#›</a:t>
            </a:fld>
            <a:endParaRPr lang="en-US" noProof="0"/>
          </a:p>
        </p:txBody>
      </p:sp>
      <p:sp>
        <p:nvSpPr>
          <p:cNvPr id="14" name="Rectangle 13">
            <a:extLst>
              <a:ext uri="{FF2B5EF4-FFF2-40B4-BE49-F238E27FC236}">
                <a16:creationId xmlns:a16="http://schemas.microsoft.com/office/drawing/2014/main" id="{E3FDD14E-6276-88B3-1C2B-07BD8E9B90A1}"/>
              </a:ext>
            </a:extLst>
          </p:cNvPr>
          <p:cNvSpPr/>
          <p:nvPr userDrawn="1"/>
        </p:nvSpPr>
        <p:spPr>
          <a:xfrm>
            <a:off x="0" y="6766904"/>
            <a:ext cx="12192000" cy="1026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15" name="Textfeld 8">
            <a:extLst>
              <a:ext uri="{FF2B5EF4-FFF2-40B4-BE49-F238E27FC236}">
                <a16:creationId xmlns:a16="http://schemas.microsoft.com/office/drawing/2014/main" id="{6EE49516-CFD4-A134-EC79-AF74BEFADA88}"/>
              </a:ext>
            </a:extLst>
          </p:cNvPr>
          <p:cNvSpPr txBox="1"/>
          <p:nvPr userDrawn="1"/>
        </p:nvSpPr>
        <p:spPr>
          <a:xfrm>
            <a:off x="9596187" y="6404673"/>
            <a:ext cx="2367213" cy="23194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600"/>
              <a:t>© WOODWARD, INC.</a:t>
            </a:r>
            <a:r>
              <a:rPr lang="en-US" sz="600">
                <a:solidFill>
                  <a:schemeClr val="tx1"/>
                </a:solidFill>
              </a:rPr>
              <a:t>      </a:t>
            </a:r>
            <a:r>
              <a:rPr lang="en-US" sz="1000" noProof="0">
                <a:solidFill>
                  <a:srgbClr val="640000"/>
                </a:solidFill>
              </a:rPr>
              <a:t>| </a:t>
            </a:r>
            <a:fld id="{DC8EE66E-F181-468C-945E-BF82BFF0D47C}" type="slidenum">
              <a:rPr lang="en-US" sz="1000" noProof="0" smtClean="0">
                <a:solidFill>
                  <a:srgbClr val="640000"/>
                </a:solidFill>
              </a:rPr>
              <a:t>‹#›</a:t>
            </a:fld>
            <a:endParaRPr lang="en-US" sz="1000" noProof="0">
              <a:solidFill>
                <a:srgbClr val="640000"/>
              </a:solidFill>
            </a:endParaRPr>
          </a:p>
        </p:txBody>
      </p:sp>
      <p:pic>
        <p:nvPicPr>
          <p:cNvPr id="16" name="Grafik 12">
            <a:extLst>
              <a:ext uri="{FF2B5EF4-FFF2-40B4-BE49-F238E27FC236}">
                <a16:creationId xmlns:a16="http://schemas.microsoft.com/office/drawing/2014/main" id="{FB6B14C5-85D0-12EE-CD7B-FFA8C90F6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586"/>
          <a:stretch/>
        </p:blipFill>
        <p:spPr>
          <a:xfrm>
            <a:off x="228600" y="6400800"/>
            <a:ext cx="381449" cy="267876"/>
          </a:xfrm>
          <a:prstGeom prst="rect">
            <a:avLst/>
          </a:prstGeom>
        </p:spPr>
      </p:pic>
      <p:sp>
        <p:nvSpPr>
          <p:cNvPr id="2" name="Rectangle 1">
            <a:extLst>
              <a:ext uri="{FF2B5EF4-FFF2-40B4-BE49-F238E27FC236}">
                <a16:creationId xmlns:a16="http://schemas.microsoft.com/office/drawing/2014/main" id="{0D545945-95CA-4C57-C89B-C4F6D97DACCB}"/>
              </a:ext>
            </a:extLst>
          </p:cNvPr>
          <p:cNvSpPr>
            <a:spLocks/>
          </p:cNvSpPr>
          <p:nvPr userDrawn="1"/>
        </p:nvSpPr>
        <p:spPr>
          <a:xfrm>
            <a:off x="0" y="1"/>
            <a:ext cx="12192000" cy="1157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err="1"/>
          </a:p>
        </p:txBody>
      </p:sp>
    </p:spTree>
    <p:extLst>
      <p:ext uri="{BB962C8B-B14F-4D97-AF65-F5344CB8AC3E}">
        <p14:creationId xmlns:p14="http://schemas.microsoft.com/office/powerpoint/2010/main" val="102353825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D269C34-3FA8-4AB4-8728-773A345C83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6138000"/>
          </a:xfrm>
          <a:prstGeom prst="rect">
            <a:avLst/>
          </a:prstGeom>
        </p:spPr>
      </p:pic>
      <p:sp>
        <p:nvSpPr>
          <p:cNvPr id="2" name="Footer Placeholder 1"/>
          <p:cNvSpPr>
            <a:spLocks noGrp="1"/>
          </p:cNvSpPr>
          <p:nvPr>
            <p:ph type="ftr" sz="quarter" idx="10"/>
          </p:nvPr>
        </p:nvSpPr>
        <p:spPr/>
        <p:txBody>
          <a:bodyPr/>
          <a:lstStyle/>
          <a:p>
            <a:endParaRPr lang="en-US"/>
          </a:p>
        </p:txBody>
      </p:sp>
      <p:sp>
        <p:nvSpPr>
          <p:cNvPr id="3" name="Date Placeholder 2"/>
          <p:cNvSpPr>
            <a:spLocks noGrp="1"/>
          </p:cNvSpPr>
          <p:nvPr>
            <p:ph type="dt" sz="half" idx="11"/>
          </p:nvPr>
        </p:nvSpPr>
        <p:spPr/>
        <p:txBody>
          <a:bodyPr/>
          <a:lstStyle/>
          <a:p>
            <a:fld id="{2B5F305B-A59C-4E1F-96D6-F0BD3EA6355F}" type="datetimeFigureOut">
              <a:rPr lang="en-US" smtClean="0"/>
              <a:t>8/20/2025</a:t>
            </a:fld>
            <a:endParaRPr lang="en-US"/>
          </a:p>
        </p:txBody>
      </p:sp>
      <p:sp>
        <p:nvSpPr>
          <p:cNvPr id="4" name="Slide Number Placeholder 3"/>
          <p:cNvSpPr>
            <a:spLocks noGrp="1"/>
          </p:cNvSpPr>
          <p:nvPr>
            <p:ph type="sldNum" sz="quarter" idx="12"/>
          </p:nvPr>
        </p:nvSpPr>
        <p:spPr/>
        <p:txBody>
          <a:bodyPr/>
          <a:lstStyle/>
          <a:p>
            <a:fld id="{46CB84EB-CF83-40CC-AAF3-9357C837101B}" type="slidenum">
              <a:rPr lang="en-US" smtClean="0"/>
              <a:t>‹#›</a:t>
            </a:fld>
            <a:endParaRPr lang="en-US"/>
          </a:p>
        </p:txBody>
      </p:sp>
      <p:sp>
        <p:nvSpPr>
          <p:cNvPr id="6" name="Textfeld 5"/>
          <p:cNvSpPr txBox="1"/>
          <p:nvPr/>
        </p:nvSpPr>
        <p:spPr>
          <a:xfrm>
            <a:off x="1867109" y="995113"/>
            <a:ext cx="8500311" cy="584775"/>
          </a:xfrm>
          <a:prstGeom prst="rect">
            <a:avLst/>
          </a:prstGeom>
          <a:noFill/>
        </p:spPr>
        <p:txBody>
          <a:bodyPr wrap="none" lIns="0" tIns="0" rIns="0" bIns="0" rtlCol="0" anchor="t" anchorCtr="0">
            <a:noAutofit/>
          </a:bodyPr>
          <a:lstStyle/>
          <a:p>
            <a:pPr algn="ctr"/>
            <a:r>
              <a:rPr lang="en-US" sz="3200" cap="all" baseline="0" noProof="0">
                <a:solidFill>
                  <a:schemeClr val="bg1"/>
                </a:solidFill>
              </a:rPr>
              <a:t>ALWAYS INNOVATING FOR A BETTER FUTURE</a:t>
            </a:r>
          </a:p>
        </p:txBody>
      </p:sp>
    </p:spTree>
    <p:extLst>
      <p:ext uri="{BB962C8B-B14F-4D97-AF65-F5344CB8AC3E}">
        <p14:creationId xmlns:p14="http://schemas.microsoft.com/office/powerpoint/2010/main" val="202769363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fidential">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E2DB057-D735-4BF3-A0CA-A0C162FD5773}"/>
              </a:ext>
            </a:extLst>
          </p:cNvPr>
          <p:cNvSpPr>
            <a:spLocks noGrp="1"/>
          </p:cNvSpPr>
          <p:nvPr>
            <p:ph type="ftr" sz="quarter" idx="10"/>
          </p:nvPr>
        </p:nvSpPr>
        <p:spPr/>
        <p:txBody>
          <a:bodyPr/>
          <a:lstStyle/>
          <a:p>
            <a:endParaRPr lang="en-US"/>
          </a:p>
        </p:txBody>
      </p:sp>
      <p:sp>
        <p:nvSpPr>
          <p:cNvPr id="4" name="Datumsplatzhalter 3">
            <a:extLst>
              <a:ext uri="{FF2B5EF4-FFF2-40B4-BE49-F238E27FC236}">
                <a16:creationId xmlns:a16="http://schemas.microsoft.com/office/drawing/2014/main" id="{B4DD1B8D-FC77-4F87-A772-8095FBE553AF}"/>
              </a:ext>
            </a:extLst>
          </p:cNvPr>
          <p:cNvSpPr>
            <a:spLocks noGrp="1"/>
          </p:cNvSpPr>
          <p:nvPr>
            <p:ph type="dt" sz="half" idx="11"/>
          </p:nvPr>
        </p:nvSpPr>
        <p:spPr/>
        <p:txBody>
          <a:bodyPr/>
          <a:lstStyle/>
          <a:p>
            <a:fld id="{2B5F305B-A59C-4E1F-96D6-F0BD3EA6355F}" type="datetimeFigureOut">
              <a:rPr lang="en-US" smtClean="0"/>
              <a:t>8/20/2025</a:t>
            </a:fld>
            <a:endParaRPr lang="en-US"/>
          </a:p>
        </p:txBody>
      </p:sp>
      <p:sp>
        <p:nvSpPr>
          <p:cNvPr id="5" name="Foliennummernplatzhalter 4">
            <a:extLst>
              <a:ext uri="{FF2B5EF4-FFF2-40B4-BE49-F238E27FC236}">
                <a16:creationId xmlns:a16="http://schemas.microsoft.com/office/drawing/2014/main" id="{C79D44C7-A0B2-478E-90F6-5244B91587C3}"/>
              </a:ext>
            </a:extLst>
          </p:cNvPr>
          <p:cNvSpPr>
            <a:spLocks noGrp="1"/>
          </p:cNvSpPr>
          <p:nvPr>
            <p:ph type="sldNum" sz="quarter" idx="12"/>
          </p:nvPr>
        </p:nvSpPr>
        <p:spPr/>
        <p:txBody>
          <a:bodyPr/>
          <a:lstStyle/>
          <a:p>
            <a:fld id="{46CB84EB-CF83-40CC-AAF3-9357C837101B}" type="slidenum">
              <a:rPr lang="en-US" smtClean="0"/>
              <a:t>‹#›</a:t>
            </a:fld>
            <a:endParaRPr lang="en-US"/>
          </a:p>
        </p:txBody>
      </p:sp>
      <p:sp>
        <p:nvSpPr>
          <p:cNvPr id="6" name="Textfeld 5">
            <a:extLst>
              <a:ext uri="{FF2B5EF4-FFF2-40B4-BE49-F238E27FC236}">
                <a16:creationId xmlns:a16="http://schemas.microsoft.com/office/drawing/2014/main" id="{C44AAAE3-C324-4A30-9BD3-773F47EBF002}"/>
              </a:ext>
            </a:extLst>
          </p:cNvPr>
          <p:cNvSpPr txBox="1"/>
          <p:nvPr/>
        </p:nvSpPr>
        <p:spPr>
          <a:xfrm>
            <a:off x="1596000" y="995112"/>
            <a:ext cx="9000000" cy="864000"/>
          </a:xfrm>
          <a:prstGeom prst="rect">
            <a:avLst/>
          </a:prstGeom>
          <a:noFill/>
        </p:spPr>
        <p:txBody>
          <a:bodyPr wrap="none" lIns="0" tIns="0" rIns="0" bIns="0" rtlCol="0" anchor="t" anchorCtr="0">
            <a:noAutofit/>
          </a:bodyPr>
          <a:lstStyle/>
          <a:p>
            <a:pPr algn="ctr"/>
            <a:r>
              <a:rPr lang="en-US" sz="5400" cap="all" baseline="0" noProof="0">
                <a:solidFill>
                  <a:schemeClr val="accent1"/>
                </a:solidFill>
              </a:rPr>
              <a:t>Confidential</a:t>
            </a:r>
          </a:p>
        </p:txBody>
      </p:sp>
      <p:sp>
        <p:nvSpPr>
          <p:cNvPr id="7" name="Textfeld 6">
            <a:extLst>
              <a:ext uri="{FF2B5EF4-FFF2-40B4-BE49-F238E27FC236}">
                <a16:creationId xmlns:a16="http://schemas.microsoft.com/office/drawing/2014/main" id="{4CFBC373-1BAD-40B4-90D5-38D14BD44271}"/>
              </a:ext>
            </a:extLst>
          </p:cNvPr>
          <p:cNvSpPr txBox="1"/>
          <p:nvPr/>
        </p:nvSpPr>
        <p:spPr>
          <a:xfrm>
            <a:off x="1596000" y="2483843"/>
            <a:ext cx="9000000" cy="2700000"/>
          </a:xfrm>
          <a:prstGeom prst="rect">
            <a:avLst/>
          </a:prstGeom>
          <a:noFill/>
        </p:spPr>
        <p:txBody>
          <a:bodyPr wrap="none" lIns="0" tIns="0" rIns="0" bIns="0" rtlCol="0" anchor="t" anchorCtr="0">
            <a:noAutofit/>
          </a:bodyPr>
          <a:lstStyle/>
          <a:p>
            <a:pPr algn="ctr">
              <a:spcBef>
                <a:spcPts val="1500"/>
              </a:spcBef>
            </a:pPr>
            <a:r>
              <a:rPr lang="en-US" sz="3600">
                <a:solidFill>
                  <a:schemeClr val="tx1"/>
                </a:solidFill>
              </a:rPr>
              <a:t>This presentation contains confidential </a:t>
            </a:r>
            <a:br>
              <a:rPr lang="en-US" sz="3600">
                <a:solidFill>
                  <a:schemeClr val="tx1"/>
                </a:solidFill>
              </a:rPr>
            </a:br>
            <a:r>
              <a:rPr lang="en-US" sz="3600">
                <a:solidFill>
                  <a:schemeClr val="tx1"/>
                </a:solidFill>
              </a:rPr>
              <a:t>information of Woodward Inc., the disclosure </a:t>
            </a:r>
            <a:br>
              <a:rPr lang="en-US" sz="3600">
                <a:solidFill>
                  <a:schemeClr val="tx1"/>
                </a:solidFill>
              </a:rPr>
            </a:br>
            <a:r>
              <a:rPr lang="en-US" sz="3600">
                <a:solidFill>
                  <a:schemeClr val="tx1"/>
                </a:solidFill>
              </a:rPr>
              <a:t>of which may be in violation of applicable law.</a:t>
            </a:r>
            <a:endParaRPr lang="de-DE" sz="3600">
              <a:solidFill>
                <a:schemeClr val="tx1"/>
              </a:solidFill>
            </a:endParaRPr>
          </a:p>
          <a:p>
            <a:pPr algn="ctr">
              <a:spcBef>
                <a:spcPts val="1500"/>
              </a:spcBef>
            </a:pPr>
            <a:r>
              <a:rPr lang="en-US" sz="3600">
                <a:solidFill>
                  <a:schemeClr val="tx1"/>
                </a:solidFill>
              </a:rPr>
              <a:t>© Woodward Inc., All Rights Reserved</a:t>
            </a:r>
            <a:endParaRPr lang="de-DE" sz="3600">
              <a:solidFill>
                <a:schemeClr val="tx1"/>
              </a:solidFill>
            </a:endParaRPr>
          </a:p>
        </p:txBody>
      </p:sp>
    </p:spTree>
    <p:extLst>
      <p:ext uri="{BB962C8B-B14F-4D97-AF65-F5344CB8AC3E}">
        <p14:creationId xmlns:p14="http://schemas.microsoft.com/office/powerpoint/2010/main" val="98585332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0E85-D560-4041-9906-D18E16977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8C9F67-BC62-40A9-A8CD-7E3C8DE48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2ED8A3-4642-4470-8382-6DB21FAA7A08}"/>
              </a:ext>
            </a:extLst>
          </p:cNvPr>
          <p:cNvSpPr>
            <a:spLocks noGrp="1"/>
          </p:cNvSpPr>
          <p:nvPr>
            <p:ph type="dt" sz="half" idx="10"/>
          </p:nvPr>
        </p:nvSpPr>
        <p:spPr/>
        <p:txBody>
          <a:bodyPr/>
          <a:lstStyle/>
          <a:p>
            <a:fld id="{5DF3281F-ADB1-40AF-868D-03A5D3A701FC}" type="datetimeFigureOut">
              <a:rPr lang="en-US" smtClean="0"/>
              <a:t>8/20/2025</a:t>
            </a:fld>
            <a:endParaRPr lang="en-US"/>
          </a:p>
        </p:txBody>
      </p:sp>
      <p:sp>
        <p:nvSpPr>
          <p:cNvPr id="5" name="Footer Placeholder 4">
            <a:extLst>
              <a:ext uri="{FF2B5EF4-FFF2-40B4-BE49-F238E27FC236}">
                <a16:creationId xmlns:a16="http://schemas.microsoft.com/office/drawing/2014/main" id="{6BEDD12F-C294-4438-AE10-F3EE742CE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44CD-B655-4B4A-A7EC-B58EBA1071BB}"/>
              </a:ext>
            </a:extLst>
          </p:cNvPr>
          <p:cNvSpPr>
            <a:spLocks noGrp="1"/>
          </p:cNvSpPr>
          <p:nvPr>
            <p:ph type="sldNum" sz="quarter" idx="12"/>
          </p:nvPr>
        </p:nvSpPr>
        <p:spPr/>
        <p:txBody>
          <a:bodyPr/>
          <a:lstStyle/>
          <a:p>
            <a:fld id="{46CB84EB-CF83-40CC-AAF3-9357C837101B}" type="slidenum">
              <a:rPr lang="en-US" smtClean="0"/>
              <a:t>‹#›</a:t>
            </a:fld>
            <a:endParaRPr lang="en-US"/>
          </a:p>
        </p:txBody>
      </p:sp>
    </p:spTree>
    <p:extLst>
      <p:ext uri="{BB962C8B-B14F-4D97-AF65-F5344CB8AC3E}">
        <p14:creationId xmlns:p14="http://schemas.microsoft.com/office/powerpoint/2010/main" val="4037698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948246570"/>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1196155018"/>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Employee Card">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5148205" y="2010387"/>
            <a:ext cx="1895589" cy="1893888"/>
          </a:xfrm>
          <a:prstGeom prst="ellipse">
            <a:avLst/>
          </a:prstGeom>
        </p:spPr>
        <p:txBody>
          <a:bodyPr>
            <a:noAutofit/>
          </a:bodyPr>
          <a:lstStyle>
            <a:lvl1pPr marL="0" indent="0">
              <a:lnSpc>
                <a:spcPct val="130000"/>
              </a:lnSpc>
              <a:buNone/>
              <a:defRPr sz="1200" baseline="0"/>
            </a:lvl1pPr>
          </a:lstStyle>
          <a:p>
            <a:r>
              <a:rPr lang="en-US"/>
              <a:t>Drag  Your Picture Here</a:t>
            </a:r>
          </a:p>
        </p:txBody>
      </p:sp>
    </p:spTree>
    <p:extLst>
      <p:ext uri="{BB962C8B-B14F-4D97-AF65-F5344CB8AC3E}">
        <p14:creationId xmlns:p14="http://schemas.microsoft.com/office/powerpoint/2010/main" val="20430104"/>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858325"/>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he VP">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D91A88D9-78A2-49CE-BD2D-A8F09BF28816}"/>
              </a:ext>
            </a:extLst>
          </p:cNvPr>
          <p:cNvSpPr>
            <a:spLocks noGrp="1" noChangeAspect="1"/>
          </p:cNvSpPr>
          <p:nvPr>
            <p:ph type="pic" sz="quarter" idx="13"/>
          </p:nvPr>
        </p:nvSpPr>
        <p:spPr>
          <a:xfrm>
            <a:off x="3735966" y="1556232"/>
            <a:ext cx="4720067" cy="4718838"/>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r>
              <a:rPr lang="en-US"/>
              <a:t>Drag picture to placeholder or click icon to add</a:t>
            </a:r>
          </a:p>
        </p:txBody>
      </p:sp>
    </p:spTree>
    <p:extLst>
      <p:ext uri="{BB962C8B-B14F-4D97-AF65-F5344CB8AC3E}">
        <p14:creationId xmlns:p14="http://schemas.microsoft.com/office/powerpoint/2010/main" val="236588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ice Phone6">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1D25DDFD-5D55-492A-A432-1C3DE1C19EE3}"/>
              </a:ext>
            </a:extLst>
          </p:cNvPr>
          <p:cNvSpPr>
            <a:spLocks noGrp="1"/>
          </p:cNvSpPr>
          <p:nvPr>
            <p:ph type="pic" sz="quarter" idx="16"/>
          </p:nvPr>
        </p:nvSpPr>
        <p:spPr>
          <a:xfrm>
            <a:off x="1290354" y="1729383"/>
            <a:ext cx="3222764" cy="6502996"/>
          </a:xfrm>
          <a:custGeom>
            <a:avLst/>
            <a:gdLst>
              <a:gd name="connsiteX0" fmla="*/ 0 w 6445527"/>
              <a:gd name="connsiteY0" fmla="*/ 0 h 13005991"/>
              <a:gd name="connsiteX1" fmla="*/ 66012 w 6445527"/>
              <a:gd name="connsiteY1" fmla="*/ 0 h 13005991"/>
              <a:gd name="connsiteX2" fmla="*/ 4569976 w 6445527"/>
              <a:gd name="connsiteY2" fmla="*/ 557953 h 13005991"/>
              <a:gd name="connsiteX3" fmla="*/ 6445527 w 6445527"/>
              <a:gd name="connsiteY3" fmla="*/ 10727174 h 13005991"/>
              <a:gd name="connsiteX4" fmla="*/ 6445527 w 6445527"/>
              <a:gd name="connsiteY4" fmla="*/ 10790289 h 13005991"/>
              <a:gd name="connsiteX5" fmla="*/ 2370612 w 6445527"/>
              <a:gd name="connsiteY5" fmla="*/ 13005991 h 13005991"/>
              <a:gd name="connsiteX6" fmla="*/ 2337327 w 6445527"/>
              <a:gd name="connsiteY6" fmla="*/ 13005991 h 1300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527" h="13005991">
                <a:moveTo>
                  <a:pt x="0" y="0"/>
                </a:moveTo>
                <a:lnTo>
                  <a:pt x="66012" y="0"/>
                </a:lnTo>
                <a:lnTo>
                  <a:pt x="4569976" y="557953"/>
                </a:lnTo>
                <a:lnTo>
                  <a:pt x="6445527" y="10727174"/>
                </a:lnTo>
                <a:lnTo>
                  <a:pt x="6445527" y="10790289"/>
                </a:lnTo>
                <a:lnTo>
                  <a:pt x="2370612" y="13005991"/>
                </a:lnTo>
                <a:lnTo>
                  <a:pt x="2337327" y="13005991"/>
                </a:lnTo>
                <a:close/>
              </a:path>
            </a:pathLst>
          </a:custGeom>
          <a:pattFill prst="wdDnDiag">
            <a:fgClr>
              <a:schemeClr val="bg2"/>
            </a:fgClr>
            <a:bgClr>
              <a:schemeClr val="bg1"/>
            </a:bgClr>
          </a:pattFill>
          <a:ln w="12700">
            <a:miter lim="400000"/>
          </a:ln>
          <a:extLst>
            <a:ext uri="{C572A759-6A51-4108-AA02-DFA0A04FC94B}">
              <ma14:wrappingTextBoxFlag xmlns="" xmlns:ma14="http://schemas.microsoft.com/office/mac/drawingml/2011/main" val="1"/>
            </a:ext>
          </a:extLst>
        </p:spPr>
        <p:txBody>
          <a:bodyPr wrap="square">
            <a:noAutofit/>
          </a:bodyPr>
          <a:lstStyle>
            <a:lvl1pPr marL="0" indent="0" algn="ctr">
              <a:buNone/>
              <a:defRPr sz="1600"/>
            </a:lvl1pPr>
          </a:lstStyle>
          <a:p>
            <a:endParaRPr lang="id-ID"/>
          </a:p>
        </p:txBody>
      </p:sp>
    </p:spTree>
    <p:extLst>
      <p:ext uri="{BB962C8B-B14F-4D97-AF65-F5344CB8AC3E}">
        <p14:creationId xmlns:p14="http://schemas.microsoft.com/office/powerpoint/2010/main" val="951395349"/>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B4A9-D786-F14E-BB47-AAB8266D546B}"/>
              </a:ext>
            </a:extLst>
          </p:cNvPr>
          <p:cNvSpPr>
            <a:spLocks noGrp="1"/>
          </p:cNvSpPr>
          <p:nvPr>
            <p:ph type="title"/>
          </p:nvPr>
        </p:nvSpPr>
        <p:spPr>
          <a:xfrm>
            <a:off x="849795" y="1192696"/>
            <a:ext cx="10492409" cy="4837043"/>
          </a:xfrm>
        </p:spPr>
        <p:txBody>
          <a:bodyPr numCol="2" spcCol="640080"/>
          <a:lstStyle>
            <a:lvl1pPr>
              <a:defRPr sz="1600" b="0"/>
            </a:lvl1pPr>
          </a:lstStyle>
          <a:p>
            <a:r>
              <a:rPr lang="en-US"/>
              <a:t>Click to edit Master title style</a:t>
            </a:r>
          </a:p>
        </p:txBody>
      </p:sp>
    </p:spTree>
    <p:extLst>
      <p:ext uri="{BB962C8B-B14F-4D97-AF65-F5344CB8AC3E}">
        <p14:creationId xmlns:p14="http://schemas.microsoft.com/office/powerpoint/2010/main" val="323329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1">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2AC0A6A5-A821-C22A-8125-1D728601ACC1}"/>
              </a:ext>
            </a:extLst>
          </p:cNvPr>
          <p:cNvSpPr>
            <a:spLocks noGrp="1"/>
          </p:cNvSpPr>
          <p:nvPr>
            <p:ph type="ftr" sz="quarter" idx="11"/>
          </p:nvPr>
        </p:nvSpPr>
        <p:spPr>
          <a:xfrm>
            <a:off x="-4800" y="6861600"/>
            <a:ext cx="0" cy="0"/>
          </a:xfrm>
          <a:prstGeom prst="rect">
            <a:avLst/>
          </a:prstGeom>
        </p:spPr>
        <p:txBody>
          <a:bodyPr/>
          <a:lstStyle>
            <a:lvl1pPr>
              <a:defRPr>
                <a:noFill/>
              </a:defRPr>
            </a:lvl1pPr>
          </a:lstStyle>
          <a:p>
            <a:r>
              <a:rPr lang="en-US" noProof="0"/>
              <a:t>PROPRIETARY</a:t>
            </a:r>
          </a:p>
        </p:txBody>
      </p:sp>
      <p:sp>
        <p:nvSpPr>
          <p:cNvPr id="8" name="Datumsplatzhalter 3">
            <a:extLst>
              <a:ext uri="{FF2B5EF4-FFF2-40B4-BE49-F238E27FC236}">
                <a16:creationId xmlns:a16="http://schemas.microsoft.com/office/drawing/2014/main" id="{9990AB3B-40DC-6A24-BD7C-84F1965A38E4}"/>
              </a:ext>
            </a:extLst>
          </p:cNvPr>
          <p:cNvSpPr>
            <a:spLocks noGrp="1"/>
          </p:cNvSpPr>
          <p:nvPr>
            <p:ph type="dt" sz="half" idx="12"/>
          </p:nvPr>
        </p:nvSpPr>
        <p:spPr>
          <a:xfrm>
            <a:off x="-4800" y="6861600"/>
            <a:ext cx="0" cy="0"/>
          </a:xfrm>
          <a:prstGeom prst="rect">
            <a:avLst/>
          </a:prstGeom>
        </p:spPr>
        <p:txBody>
          <a:bodyPr/>
          <a:lstStyle>
            <a:lvl1pPr>
              <a:defRPr sz="100">
                <a:noFill/>
              </a:defRPr>
            </a:lvl1pPr>
          </a:lstStyle>
          <a:p>
            <a:r>
              <a:rPr lang="de-DE" noProof="0"/>
              <a:t>© WOODWARD, INC.</a:t>
            </a:r>
            <a:endParaRPr lang="en-US" noProof="0"/>
          </a:p>
        </p:txBody>
      </p:sp>
      <p:sp>
        <p:nvSpPr>
          <p:cNvPr id="13" name="Foliennummernplatzhalter 5">
            <a:extLst>
              <a:ext uri="{FF2B5EF4-FFF2-40B4-BE49-F238E27FC236}">
                <a16:creationId xmlns:a16="http://schemas.microsoft.com/office/drawing/2014/main" id="{DBC839FE-8432-556A-FD91-18D1D48D1517}"/>
              </a:ext>
            </a:extLst>
          </p:cNvPr>
          <p:cNvSpPr>
            <a:spLocks noGrp="1"/>
          </p:cNvSpPr>
          <p:nvPr>
            <p:ph type="sldNum" sz="quarter" idx="13"/>
          </p:nvPr>
        </p:nvSpPr>
        <p:spPr>
          <a:xfrm>
            <a:off x="-4800" y="6858000"/>
            <a:ext cx="0" cy="0"/>
          </a:xfrm>
        </p:spPr>
        <p:txBody>
          <a:bodyPr/>
          <a:lstStyle/>
          <a:p>
            <a:fld id="{92F3E3E6-B34B-4638-86DB-0B69E13808F2}" type="slidenum">
              <a:rPr lang="en-US" noProof="0" smtClean="0"/>
              <a:t>‹#›</a:t>
            </a:fld>
            <a:endParaRPr lang="en-US" noProof="0"/>
          </a:p>
        </p:txBody>
      </p:sp>
      <p:sp>
        <p:nvSpPr>
          <p:cNvPr id="14" name="Rectangle 13">
            <a:extLst>
              <a:ext uri="{FF2B5EF4-FFF2-40B4-BE49-F238E27FC236}">
                <a16:creationId xmlns:a16="http://schemas.microsoft.com/office/drawing/2014/main" id="{E3FDD14E-6276-88B3-1C2B-07BD8E9B90A1}"/>
              </a:ext>
            </a:extLst>
          </p:cNvPr>
          <p:cNvSpPr/>
          <p:nvPr userDrawn="1"/>
        </p:nvSpPr>
        <p:spPr>
          <a:xfrm>
            <a:off x="0" y="6766904"/>
            <a:ext cx="12192000" cy="1026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15" name="Textfeld 8">
            <a:extLst>
              <a:ext uri="{FF2B5EF4-FFF2-40B4-BE49-F238E27FC236}">
                <a16:creationId xmlns:a16="http://schemas.microsoft.com/office/drawing/2014/main" id="{6EE49516-CFD4-A134-EC79-AF74BEFADA88}"/>
              </a:ext>
            </a:extLst>
          </p:cNvPr>
          <p:cNvSpPr txBox="1"/>
          <p:nvPr userDrawn="1"/>
        </p:nvSpPr>
        <p:spPr>
          <a:xfrm>
            <a:off x="9596187" y="6404673"/>
            <a:ext cx="2367213" cy="23194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600"/>
              <a:t>© WOODWARD, INC.</a:t>
            </a:r>
            <a:r>
              <a:rPr lang="en-US" sz="600">
                <a:solidFill>
                  <a:schemeClr val="tx1"/>
                </a:solidFill>
              </a:rPr>
              <a:t>      </a:t>
            </a:r>
            <a:r>
              <a:rPr lang="en-US" sz="1000" noProof="0">
                <a:solidFill>
                  <a:srgbClr val="640000"/>
                </a:solidFill>
              </a:rPr>
              <a:t>| </a:t>
            </a:r>
            <a:fld id="{DC8EE66E-F181-468C-945E-BF82BFF0D47C}" type="slidenum">
              <a:rPr lang="en-US" sz="1000" noProof="0" smtClean="0">
                <a:solidFill>
                  <a:srgbClr val="640000"/>
                </a:solidFill>
              </a:rPr>
              <a:t>‹#›</a:t>
            </a:fld>
            <a:endParaRPr lang="en-US" sz="1000" noProof="0">
              <a:solidFill>
                <a:srgbClr val="640000"/>
              </a:solidFill>
            </a:endParaRPr>
          </a:p>
        </p:txBody>
      </p:sp>
      <p:pic>
        <p:nvPicPr>
          <p:cNvPr id="16" name="Grafik 12">
            <a:extLst>
              <a:ext uri="{FF2B5EF4-FFF2-40B4-BE49-F238E27FC236}">
                <a16:creationId xmlns:a16="http://schemas.microsoft.com/office/drawing/2014/main" id="{FB6B14C5-85D0-12EE-CD7B-FFA8C90F6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586"/>
          <a:stretch/>
        </p:blipFill>
        <p:spPr>
          <a:xfrm>
            <a:off x="6016235" y="6368744"/>
            <a:ext cx="381449" cy="267876"/>
          </a:xfrm>
          <a:prstGeom prst="rect">
            <a:avLst/>
          </a:prstGeom>
        </p:spPr>
      </p:pic>
      <p:sp>
        <p:nvSpPr>
          <p:cNvPr id="3" name="Rectangle 2">
            <a:extLst>
              <a:ext uri="{FF2B5EF4-FFF2-40B4-BE49-F238E27FC236}">
                <a16:creationId xmlns:a16="http://schemas.microsoft.com/office/drawing/2014/main" id="{DBBFABDF-60C4-0B60-AF93-85B54C8D9CBE}"/>
              </a:ext>
            </a:extLst>
          </p:cNvPr>
          <p:cNvSpPr/>
          <p:nvPr userDrawn="1"/>
        </p:nvSpPr>
        <p:spPr>
          <a:xfrm>
            <a:off x="0" y="-4891"/>
            <a:ext cx="5870877" cy="6867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err="1"/>
          </a:p>
        </p:txBody>
      </p:sp>
    </p:spTree>
    <p:extLst>
      <p:ext uri="{BB962C8B-B14F-4D97-AF65-F5344CB8AC3E}">
        <p14:creationId xmlns:p14="http://schemas.microsoft.com/office/powerpoint/2010/main" val="65916580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B4A9-D786-F14E-BB47-AAB8266D546B}"/>
              </a:ext>
            </a:extLst>
          </p:cNvPr>
          <p:cNvSpPr>
            <a:spLocks noGrp="1"/>
          </p:cNvSpPr>
          <p:nvPr>
            <p:ph type="title"/>
          </p:nvPr>
        </p:nvSpPr>
        <p:spPr>
          <a:xfrm>
            <a:off x="849795" y="1192696"/>
            <a:ext cx="10492409" cy="4837043"/>
          </a:xfrm>
        </p:spPr>
        <p:txBody>
          <a:bodyPr numCol="3" spcCol="640080"/>
          <a:lstStyle>
            <a:lvl1pPr>
              <a:defRPr sz="1600" b="0"/>
            </a:lvl1pPr>
          </a:lstStyle>
          <a:p>
            <a:r>
              <a:rPr lang="en-US"/>
              <a:t>Click to edit Master title style</a:t>
            </a:r>
          </a:p>
        </p:txBody>
      </p:sp>
    </p:spTree>
    <p:extLst>
      <p:ext uri="{BB962C8B-B14F-4D97-AF65-F5344CB8AC3E}">
        <p14:creationId xmlns:p14="http://schemas.microsoft.com/office/powerpoint/2010/main" val="1521698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8" name="shpLogo">
            <a:extLst>
              <a:ext uri="{FF2B5EF4-FFF2-40B4-BE49-F238E27FC236}">
                <a16:creationId xmlns:a16="http://schemas.microsoft.com/office/drawing/2014/main" id="{35F37CA9-11EB-12A1-EB45-49276B88D5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90176" y="6110661"/>
            <a:ext cx="2804808" cy="403892"/>
          </a:xfrm>
          <a:prstGeom prst="rect">
            <a:avLst/>
          </a:prstGeom>
        </p:spPr>
      </p:pic>
      <p:pic>
        <p:nvPicPr>
          <p:cNvPr id="2" name="shpEnergyBeam">
            <a:extLst>
              <a:ext uri="{FF2B5EF4-FFF2-40B4-BE49-F238E27FC236}">
                <a16:creationId xmlns:a16="http://schemas.microsoft.com/office/drawing/2014/main" id="{1D39B6E5-8277-4AB1-643C-B30DB328049B}"/>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 y="4143576"/>
            <a:ext cx="8555567" cy="1662545"/>
          </a:xfrm>
          <a:prstGeom prst="rect">
            <a:avLst/>
          </a:prstGeom>
        </p:spPr>
      </p:pic>
      <p:sp>
        <p:nvSpPr>
          <p:cNvPr id="5" name="Fußzeilenplatzhalter 4"/>
          <p:cNvSpPr>
            <a:spLocks noGrp="1"/>
          </p:cNvSpPr>
          <p:nvPr>
            <p:ph type="ftr" sz="quarter" idx="11"/>
          </p:nvPr>
        </p:nvSpPr>
        <p:spPr>
          <a:xfrm>
            <a:off x="0" y="0"/>
            <a:ext cx="0" cy="0"/>
          </a:xfrm>
          <a:prstGeom prst="rect">
            <a:avLst/>
          </a:prstGeom>
        </p:spPr>
        <p:txBody>
          <a:bodyPr/>
          <a:lstStyle>
            <a:lvl1pPr>
              <a:defRPr sz="100">
                <a:noFill/>
              </a:defRPr>
            </a:lvl1pPr>
          </a:lstStyle>
          <a:p>
            <a:r>
              <a:rPr lang="en-US"/>
              <a:t>PROPRIETARY</a:t>
            </a:r>
          </a:p>
        </p:txBody>
      </p:sp>
      <p:sp>
        <p:nvSpPr>
          <p:cNvPr id="4" name="Datumsplatzhalter 3"/>
          <p:cNvSpPr>
            <a:spLocks noGrp="1"/>
          </p:cNvSpPr>
          <p:nvPr>
            <p:ph type="dt" sz="half" idx="12"/>
          </p:nvPr>
        </p:nvSpPr>
        <p:spPr>
          <a:xfrm>
            <a:off x="0" y="0"/>
            <a:ext cx="0" cy="0"/>
          </a:xfrm>
          <a:prstGeom prst="rect">
            <a:avLst/>
          </a:prstGeom>
        </p:spPr>
        <p:txBody>
          <a:bodyPr/>
          <a:lstStyle>
            <a:lvl1pPr>
              <a:defRPr sz="100">
                <a:noFill/>
              </a:defRPr>
            </a:lvl1pPr>
          </a:lstStyle>
          <a:p>
            <a:r>
              <a:rPr lang="de-DE"/>
              <a:t>© WOODWARD, INC.</a:t>
            </a:r>
            <a:endParaRPr lang="en-US"/>
          </a:p>
        </p:txBody>
      </p:sp>
      <p:sp>
        <p:nvSpPr>
          <p:cNvPr id="6" name="Foliennummernplatzhalter 5"/>
          <p:cNvSpPr>
            <a:spLocks noGrp="1"/>
          </p:cNvSpPr>
          <p:nvPr>
            <p:ph type="sldNum" sz="quarter" idx="13"/>
          </p:nvPr>
        </p:nvSpPr>
        <p:spPr>
          <a:xfrm>
            <a:off x="0" y="0"/>
            <a:ext cx="0" cy="0"/>
          </a:xfrm>
        </p:spPr>
        <p:txBody>
          <a:bodyPr/>
          <a:lstStyle>
            <a:lvl1pPr>
              <a:defRPr sz="100"/>
            </a:lvl1pPr>
          </a:lstStyle>
          <a:p>
            <a:fld id="{92F3E3E6-B34B-4638-86DB-0B69E13808F2}" type="slidenum">
              <a:rPr lang="en-US" smtClean="0"/>
              <a:pPr/>
              <a:t>‹#›</a:t>
            </a:fld>
            <a:endParaRPr lang="en-US"/>
          </a:p>
        </p:txBody>
      </p:sp>
      <p:sp>
        <p:nvSpPr>
          <p:cNvPr id="16" name="Bildplatzhalter 15">
            <a:extLst>
              <a:ext uri="{FF2B5EF4-FFF2-40B4-BE49-F238E27FC236}">
                <a16:creationId xmlns:a16="http://schemas.microsoft.com/office/drawing/2014/main" id="{1A98821A-1315-BB68-3D67-6FD30CDB9A15}"/>
              </a:ext>
            </a:extLst>
          </p:cNvPr>
          <p:cNvSpPr>
            <a:spLocks noGrp="1"/>
          </p:cNvSpPr>
          <p:nvPr>
            <p:ph type="pic" sz="quarter" idx="14"/>
          </p:nvPr>
        </p:nvSpPr>
        <p:spPr>
          <a:xfrm>
            <a:off x="1" y="2"/>
            <a:ext cx="12192000" cy="5806119"/>
          </a:xfrm>
          <a:custGeom>
            <a:avLst/>
            <a:gdLst>
              <a:gd name="connsiteX0" fmla="*/ 0 w 12192000"/>
              <a:gd name="connsiteY0" fmla="*/ 0 h 5806119"/>
              <a:gd name="connsiteX1" fmla="*/ 12192000 w 12192000"/>
              <a:gd name="connsiteY1" fmla="*/ 0 h 5806119"/>
              <a:gd name="connsiteX2" fmla="*/ 12192000 w 12192000"/>
              <a:gd name="connsiteY2" fmla="*/ 5806119 h 5806119"/>
              <a:gd name="connsiteX3" fmla="*/ 8555567 w 12192000"/>
              <a:gd name="connsiteY3" fmla="*/ 5806119 h 5806119"/>
              <a:gd name="connsiteX4" fmla="*/ 8555567 w 12192000"/>
              <a:gd name="connsiteY4" fmla="*/ 4143574 h 5806119"/>
              <a:gd name="connsiteX5" fmla="*/ 0 w 12192000"/>
              <a:gd name="connsiteY5" fmla="*/ 4143574 h 580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06119">
                <a:moveTo>
                  <a:pt x="0" y="0"/>
                </a:moveTo>
                <a:lnTo>
                  <a:pt x="12192000" y="0"/>
                </a:lnTo>
                <a:lnTo>
                  <a:pt x="12192000" y="5806119"/>
                </a:lnTo>
                <a:lnTo>
                  <a:pt x="8555567" y="5806119"/>
                </a:lnTo>
                <a:lnTo>
                  <a:pt x="8555567" y="4143574"/>
                </a:lnTo>
                <a:lnTo>
                  <a:pt x="0" y="4143574"/>
                </a:lnTo>
                <a:close/>
              </a:path>
            </a:pathLst>
          </a:custGeom>
          <a:solidFill>
            <a:schemeClr val="tx2"/>
          </a:solidFill>
        </p:spPr>
        <p:txBody>
          <a:bodyPr wrap="square">
            <a:noAutofit/>
          </a:bodyPr>
          <a:lstStyle/>
          <a:p>
            <a:r>
              <a:rPr lang="en-US"/>
              <a:t>Click icon to add picture</a:t>
            </a:r>
            <a:endParaRPr lang="de-DE"/>
          </a:p>
        </p:txBody>
      </p:sp>
      <p:sp>
        <p:nvSpPr>
          <p:cNvPr id="7" name="Titel 6">
            <a:extLst>
              <a:ext uri="{FF2B5EF4-FFF2-40B4-BE49-F238E27FC236}">
                <a16:creationId xmlns:a16="http://schemas.microsoft.com/office/drawing/2014/main" id="{0E4B9483-17A4-7A7D-ADE1-5B11DE768017}"/>
              </a:ext>
            </a:extLst>
          </p:cNvPr>
          <p:cNvSpPr>
            <a:spLocks noGrp="1"/>
          </p:cNvSpPr>
          <p:nvPr>
            <p:ph type="title"/>
          </p:nvPr>
        </p:nvSpPr>
        <p:spPr bwMode="white">
          <a:xfrm>
            <a:off x="640635" y="4542901"/>
            <a:ext cx="6942365" cy="828000"/>
          </a:xfrm>
        </p:spPr>
        <p:txBody>
          <a:bodyPr lIns="0" tIns="0" rIns="0" bIns="0" anchor="t"/>
          <a:lstStyle>
            <a:lvl1pPr algn="l">
              <a:defRPr>
                <a:solidFill>
                  <a:schemeClr val="bg1"/>
                </a:solidFill>
              </a:defRPr>
            </a:lvl1pPr>
          </a:lstStyle>
          <a:p>
            <a:r>
              <a:rPr lang="en-US"/>
              <a:t>Click to edit Master title style</a:t>
            </a:r>
            <a:endParaRPr lang="de-DE"/>
          </a:p>
        </p:txBody>
      </p:sp>
      <p:sp>
        <p:nvSpPr>
          <p:cNvPr id="3" name="Untertitel 2"/>
          <p:cNvSpPr>
            <a:spLocks noGrp="1"/>
          </p:cNvSpPr>
          <p:nvPr>
            <p:ph type="subTitle" idx="1" hasCustomPrompt="1"/>
          </p:nvPr>
        </p:nvSpPr>
        <p:spPr>
          <a:xfrm>
            <a:off x="640636" y="6213932"/>
            <a:ext cx="6942365" cy="230832"/>
          </a:xfrm>
        </p:spPr>
        <p:txBody>
          <a:bodyPr lIns="0" tIns="0" rIns="0" bIns="0" anchor="t" anchorCtr="0"/>
          <a:lstStyle>
            <a:lvl1pPr marL="0" indent="0" algn="l">
              <a:spcBef>
                <a:spcPts val="0"/>
              </a:spcBef>
              <a:buNone/>
              <a:defRPr sz="1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Dep | Author | Date</a:t>
            </a:r>
          </a:p>
        </p:txBody>
      </p:sp>
    </p:spTree>
    <p:extLst>
      <p:ext uri="{BB962C8B-B14F-4D97-AF65-F5344CB8AC3E}">
        <p14:creationId xmlns:p14="http://schemas.microsoft.com/office/powerpoint/2010/main" val="21730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1">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2AC0A6A5-A821-C22A-8125-1D728601ACC1}"/>
              </a:ext>
            </a:extLst>
          </p:cNvPr>
          <p:cNvSpPr>
            <a:spLocks noGrp="1"/>
          </p:cNvSpPr>
          <p:nvPr>
            <p:ph type="ftr" sz="quarter" idx="11"/>
          </p:nvPr>
        </p:nvSpPr>
        <p:spPr>
          <a:xfrm>
            <a:off x="-4800" y="6861600"/>
            <a:ext cx="0" cy="0"/>
          </a:xfrm>
          <a:prstGeom prst="rect">
            <a:avLst/>
          </a:prstGeom>
        </p:spPr>
        <p:txBody>
          <a:bodyPr/>
          <a:lstStyle>
            <a:lvl1pPr>
              <a:defRPr>
                <a:noFill/>
              </a:defRPr>
            </a:lvl1pPr>
          </a:lstStyle>
          <a:p>
            <a:r>
              <a:rPr lang="en-US" noProof="0"/>
              <a:t>PROPRIETARY</a:t>
            </a:r>
          </a:p>
        </p:txBody>
      </p:sp>
      <p:sp>
        <p:nvSpPr>
          <p:cNvPr id="8" name="Datumsplatzhalter 3">
            <a:extLst>
              <a:ext uri="{FF2B5EF4-FFF2-40B4-BE49-F238E27FC236}">
                <a16:creationId xmlns:a16="http://schemas.microsoft.com/office/drawing/2014/main" id="{9990AB3B-40DC-6A24-BD7C-84F1965A38E4}"/>
              </a:ext>
            </a:extLst>
          </p:cNvPr>
          <p:cNvSpPr>
            <a:spLocks noGrp="1"/>
          </p:cNvSpPr>
          <p:nvPr>
            <p:ph type="dt" sz="half" idx="12"/>
          </p:nvPr>
        </p:nvSpPr>
        <p:spPr>
          <a:xfrm>
            <a:off x="-4800" y="6861600"/>
            <a:ext cx="0" cy="0"/>
          </a:xfrm>
          <a:prstGeom prst="rect">
            <a:avLst/>
          </a:prstGeom>
        </p:spPr>
        <p:txBody>
          <a:bodyPr/>
          <a:lstStyle>
            <a:lvl1pPr>
              <a:defRPr sz="100">
                <a:noFill/>
              </a:defRPr>
            </a:lvl1pPr>
          </a:lstStyle>
          <a:p>
            <a:r>
              <a:rPr lang="de-DE" noProof="0"/>
              <a:t>© WOODWARD, INC.</a:t>
            </a:r>
            <a:endParaRPr lang="en-US" noProof="0"/>
          </a:p>
        </p:txBody>
      </p:sp>
      <p:sp>
        <p:nvSpPr>
          <p:cNvPr id="13" name="Foliennummernplatzhalter 5">
            <a:extLst>
              <a:ext uri="{FF2B5EF4-FFF2-40B4-BE49-F238E27FC236}">
                <a16:creationId xmlns:a16="http://schemas.microsoft.com/office/drawing/2014/main" id="{DBC839FE-8432-556A-FD91-18D1D48D1517}"/>
              </a:ext>
            </a:extLst>
          </p:cNvPr>
          <p:cNvSpPr>
            <a:spLocks noGrp="1"/>
          </p:cNvSpPr>
          <p:nvPr>
            <p:ph type="sldNum" sz="quarter" idx="13"/>
          </p:nvPr>
        </p:nvSpPr>
        <p:spPr>
          <a:xfrm>
            <a:off x="-4800" y="6858000"/>
            <a:ext cx="0" cy="0"/>
          </a:xfrm>
        </p:spPr>
        <p:txBody>
          <a:bodyPr/>
          <a:lstStyle/>
          <a:p>
            <a:fld id="{92F3E3E6-B34B-4638-86DB-0B69E13808F2}" type="slidenum">
              <a:rPr lang="en-US" noProof="0" smtClean="0"/>
              <a:t>‹#›</a:t>
            </a:fld>
            <a:endParaRPr lang="en-US" noProof="0"/>
          </a:p>
        </p:txBody>
      </p:sp>
      <p:sp>
        <p:nvSpPr>
          <p:cNvPr id="14" name="Rectangle 13">
            <a:extLst>
              <a:ext uri="{FF2B5EF4-FFF2-40B4-BE49-F238E27FC236}">
                <a16:creationId xmlns:a16="http://schemas.microsoft.com/office/drawing/2014/main" id="{E3FDD14E-6276-88B3-1C2B-07BD8E9B90A1}"/>
              </a:ext>
            </a:extLst>
          </p:cNvPr>
          <p:cNvSpPr/>
          <p:nvPr userDrawn="1"/>
        </p:nvSpPr>
        <p:spPr>
          <a:xfrm>
            <a:off x="-12700" y="6668676"/>
            <a:ext cx="12204700" cy="18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15" name="Textfeld 8">
            <a:extLst>
              <a:ext uri="{FF2B5EF4-FFF2-40B4-BE49-F238E27FC236}">
                <a16:creationId xmlns:a16="http://schemas.microsoft.com/office/drawing/2014/main" id="{6EE49516-CFD4-A134-EC79-AF74BEFADA88}"/>
              </a:ext>
            </a:extLst>
          </p:cNvPr>
          <p:cNvSpPr txBox="1"/>
          <p:nvPr userDrawn="1"/>
        </p:nvSpPr>
        <p:spPr>
          <a:xfrm>
            <a:off x="9596187" y="6404673"/>
            <a:ext cx="2367213" cy="23194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600"/>
              <a:t>© WOODWARD, INC.</a:t>
            </a:r>
            <a:r>
              <a:rPr lang="en-US" sz="600">
                <a:solidFill>
                  <a:schemeClr val="tx1"/>
                </a:solidFill>
              </a:rPr>
              <a:t>      </a:t>
            </a:r>
            <a:r>
              <a:rPr lang="en-US" sz="1000" noProof="0">
                <a:solidFill>
                  <a:srgbClr val="640000"/>
                </a:solidFill>
              </a:rPr>
              <a:t>| </a:t>
            </a:r>
            <a:fld id="{DC8EE66E-F181-468C-945E-BF82BFF0D47C}" type="slidenum">
              <a:rPr lang="en-US" sz="1000" noProof="0" smtClean="0">
                <a:solidFill>
                  <a:srgbClr val="640000"/>
                </a:solidFill>
              </a:rPr>
              <a:t>‹#›</a:t>
            </a:fld>
            <a:endParaRPr lang="en-US" sz="1000" noProof="0">
              <a:solidFill>
                <a:srgbClr val="640000"/>
              </a:solidFill>
            </a:endParaRPr>
          </a:p>
        </p:txBody>
      </p:sp>
      <p:pic>
        <p:nvPicPr>
          <p:cNvPr id="16" name="Grafik 12">
            <a:extLst>
              <a:ext uri="{FF2B5EF4-FFF2-40B4-BE49-F238E27FC236}">
                <a16:creationId xmlns:a16="http://schemas.microsoft.com/office/drawing/2014/main" id="{FB6B14C5-85D0-12EE-CD7B-FFA8C90F6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586"/>
          <a:stretch/>
        </p:blipFill>
        <p:spPr>
          <a:xfrm>
            <a:off x="228600" y="6400800"/>
            <a:ext cx="381449" cy="267876"/>
          </a:xfrm>
          <a:prstGeom prst="rect">
            <a:avLst/>
          </a:prstGeom>
        </p:spPr>
      </p:pic>
      <p:sp>
        <p:nvSpPr>
          <p:cNvPr id="2" name="Rectangle 1">
            <a:extLst>
              <a:ext uri="{FF2B5EF4-FFF2-40B4-BE49-F238E27FC236}">
                <a16:creationId xmlns:a16="http://schemas.microsoft.com/office/drawing/2014/main" id="{A3648DFA-686C-D283-46F8-2934D9C70D0B}"/>
              </a:ext>
            </a:extLst>
          </p:cNvPr>
          <p:cNvSpPr/>
          <p:nvPr userDrawn="1"/>
        </p:nvSpPr>
        <p:spPr>
          <a:xfrm>
            <a:off x="-12700" y="1258476"/>
            <a:ext cx="12204700" cy="5410200"/>
          </a:xfrm>
          <a:prstGeom prst="rect">
            <a:avLst/>
          </a:prstGeom>
          <a:gradFill flip="none" rotWithShape="1">
            <a:gsLst>
              <a:gs pos="50000">
                <a:srgbClr val="747A7D"/>
              </a:gs>
              <a:gs pos="7000">
                <a:schemeClr val="tx1"/>
              </a:gs>
              <a:gs pos="10000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lvl="0" algn="ctr"/>
            <a:endParaRPr lang="en-US" sz="2000"/>
          </a:p>
        </p:txBody>
      </p:sp>
      <p:sp>
        <p:nvSpPr>
          <p:cNvPr id="3" name="Freeform: Shape 17">
            <a:extLst>
              <a:ext uri="{FF2B5EF4-FFF2-40B4-BE49-F238E27FC236}">
                <a16:creationId xmlns:a16="http://schemas.microsoft.com/office/drawing/2014/main" id="{2AF3F491-2A86-DFF4-FBE9-D36730326FAF}"/>
              </a:ext>
            </a:extLst>
          </p:cNvPr>
          <p:cNvSpPr/>
          <p:nvPr userDrawn="1"/>
        </p:nvSpPr>
        <p:spPr>
          <a:xfrm>
            <a:off x="1280634" y="1447800"/>
            <a:ext cx="10619497" cy="4055006"/>
          </a:xfrm>
          <a:custGeom>
            <a:avLst/>
            <a:gdLst>
              <a:gd name="connsiteX0" fmla="*/ 1018471 w 10619497"/>
              <a:gd name="connsiteY0" fmla="*/ 1198055 h 4055006"/>
              <a:gd name="connsiteX1" fmla="*/ 1746641 w 10619497"/>
              <a:gd name="connsiteY1" fmla="*/ 3593134 h 4055006"/>
              <a:gd name="connsiteX2" fmla="*/ 0 w 10619497"/>
              <a:gd name="connsiteY2" fmla="*/ 2258004 h 4055006"/>
              <a:gd name="connsiteX3" fmla="*/ 1018471 w 10619497"/>
              <a:gd name="connsiteY3" fmla="*/ 1198055 h 4055006"/>
              <a:gd name="connsiteX4" fmla="*/ 1741594 w 10619497"/>
              <a:gd name="connsiteY4" fmla="*/ 0 h 4055006"/>
              <a:gd name="connsiteX5" fmla="*/ 3022702 w 10619497"/>
              <a:gd name="connsiteY5" fmla="*/ 0 h 4055006"/>
              <a:gd name="connsiteX6" fmla="*/ 3270144 w 10619497"/>
              <a:gd name="connsiteY6" fmla="*/ 912312 h 4055006"/>
              <a:gd name="connsiteX7" fmla="*/ 3542363 w 10619497"/>
              <a:gd name="connsiteY7" fmla="*/ 1918542 h 4055006"/>
              <a:gd name="connsiteX8" fmla="*/ 3846062 w 10619497"/>
              <a:gd name="connsiteY8" fmla="*/ 729888 h 4055006"/>
              <a:gd name="connsiteX9" fmla="*/ 4037461 w 10619497"/>
              <a:gd name="connsiteY9" fmla="*/ 0 h 4055006"/>
              <a:gd name="connsiteX10" fmla="*/ 4847860 w 10619497"/>
              <a:gd name="connsiteY10" fmla="*/ 0 h 4055006"/>
              <a:gd name="connsiteX11" fmla="*/ 4831679 w 10619497"/>
              <a:gd name="connsiteY11" fmla="*/ 61633 h 4055006"/>
              <a:gd name="connsiteX12" fmla="*/ 3911257 w 10619497"/>
              <a:gd name="connsiteY12" fmla="*/ 3351832 h 4055006"/>
              <a:gd name="connsiteX13" fmla="*/ 5518167 w 10619497"/>
              <a:gd name="connsiteY13" fmla="*/ 3429381 h 4055006"/>
              <a:gd name="connsiteX14" fmla="*/ 9024552 w 10619497"/>
              <a:gd name="connsiteY14" fmla="*/ 2642265 h 4055006"/>
              <a:gd name="connsiteX15" fmla="*/ 9370644 w 10619497"/>
              <a:gd name="connsiteY15" fmla="*/ 2153206 h 4055006"/>
              <a:gd name="connsiteX16" fmla="*/ 9370644 w 10619497"/>
              <a:gd name="connsiteY16" fmla="*/ 2153289 h 4055006"/>
              <a:gd name="connsiteX17" fmla="*/ 7670901 w 10619497"/>
              <a:gd name="connsiteY17" fmla="*/ 1083474 h 4055006"/>
              <a:gd name="connsiteX18" fmla="*/ 6757238 w 10619497"/>
              <a:gd name="connsiteY18" fmla="*/ 927321 h 4055006"/>
              <a:gd name="connsiteX19" fmla="*/ 6429740 w 10619497"/>
              <a:gd name="connsiteY19" fmla="*/ 2346464 h 4055006"/>
              <a:gd name="connsiteX20" fmla="*/ 5810815 w 10619497"/>
              <a:gd name="connsiteY20" fmla="*/ 2607332 h 4055006"/>
              <a:gd name="connsiteX21" fmla="*/ 5045651 w 10619497"/>
              <a:gd name="connsiteY21" fmla="*/ 30205 h 4055006"/>
              <a:gd name="connsiteX22" fmla="*/ 5036461 w 10619497"/>
              <a:gd name="connsiteY22" fmla="*/ 0 h 4055006"/>
              <a:gd name="connsiteX23" fmla="*/ 6179022 w 10619497"/>
              <a:gd name="connsiteY23" fmla="*/ 0 h 4055006"/>
              <a:gd name="connsiteX24" fmla="*/ 6289730 w 10619497"/>
              <a:gd name="connsiteY24" fmla="*/ 431261 h 4055006"/>
              <a:gd name="connsiteX25" fmla="*/ 6402408 w 10619497"/>
              <a:gd name="connsiteY25" fmla="*/ 902263 h 4055006"/>
              <a:gd name="connsiteX26" fmla="*/ 6613777 w 10619497"/>
              <a:gd name="connsiteY26" fmla="*/ 0 h 4055006"/>
              <a:gd name="connsiteX27" fmla="*/ 6983535 w 10619497"/>
              <a:gd name="connsiteY27" fmla="*/ 0 h 4055006"/>
              <a:gd name="connsiteX28" fmla="*/ 6851116 w 10619497"/>
              <a:gd name="connsiteY28" fmla="*/ 534414 h 4055006"/>
              <a:gd name="connsiteX29" fmla="*/ 10619497 w 10619497"/>
              <a:gd name="connsiteY29" fmla="*/ 2255905 h 4055006"/>
              <a:gd name="connsiteX30" fmla="*/ 5308662 w 10619497"/>
              <a:gd name="connsiteY30" fmla="*/ 4054944 h 4055006"/>
              <a:gd name="connsiteX31" fmla="*/ 2833841 w 10619497"/>
              <a:gd name="connsiteY31" fmla="*/ 3847447 h 4055006"/>
              <a:gd name="connsiteX32" fmla="*/ 1854491 w 10619497"/>
              <a:gd name="connsiteY32" fmla="*/ 355652 h 405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619497" h="4055006">
                <a:moveTo>
                  <a:pt x="1018471" y="1198055"/>
                </a:moveTo>
                <a:cubicBezTo>
                  <a:pt x="1332866" y="2149969"/>
                  <a:pt x="1620012" y="3069142"/>
                  <a:pt x="1746641" y="3593134"/>
                </a:cubicBezTo>
                <a:cubicBezTo>
                  <a:pt x="675689" y="3263455"/>
                  <a:pt x="0" y="2787498"/>
                  <a:pt x="0" y="2258004"/>
                </a:cubicBezTo>
                <a:cubicBezTo>
                  <a:pt x="0" y="1861778"/>
                  <a:pt x="375533" y="1494984"/>
                  <a:pt x="1018471" y="1198055"/>
                </a:cubicBezTo>
                <a:close/>
                <a:moveTo>
                  <a:pt x="1741594" y="0"/>
                </a:moveTo>
                <a:lnTo>
                  <a:pt x="3022702" y="0"/>
                </a:lnTo>
                <a:lnTo>
                  <a:pt x="3270144" y="912312"/>
                </a:lnTo>
                <a:cubicBezTo>
                  <a:pt x="3362018" y="1249359"/>
                  <a:pt x="3453110" y="1583950"/>
                  <a:pt x="3542363" y="1918542"/>
                </a:cubicBezTo>
                <a:cubicBezTo>
                  <a:pt x="3641420" y="1518715"/>
                  <a:pt x="3743347" y="1123259"/>
                  <a:pt x="3846062" y="729888"/>
                </a:cubicBezTo>
                <a:lnTo>
                  <a:pt x="4037461" y="0"/>
                </a:lnTo>
                <a:lnTo>
                  <a:pt x="4847860" y="0"/>
                </a:lnTo>
                <a:lnTo>
                  <a:pt x="4831679" y="61633"/>
                </a:lnTo>
                <a:cubicBezTo>
                  <a:pt x="4599833" y="937905"/>
                  <a:pt x="4030659" y="2933115"/>
                  <a:pt x="3911257" y="3351832"/>
                </a:cubicBezTo>
                <a:cubicBezTo>
                  <a:pt x="4317350" y="3385720"/>
                  <a:pt x="5042210" y="3429381"/>
                  <a:pt x="5518167" y="3429381"/>
                </a:cubicBezTo>
                <a:cubicBezTo>
                  <a:pt x="7094509" y="3429381"/>
                  <a:pt x="8447115" y="3101893"/>
                  <a:pt x="9024552" y="2642265"/>
                </a:cubicBezTo>
                <a:cubicBezTo>
                  <a:pt x="9230913" y="2491614"/>
                  <a:pt x="9353178" y="2326816"/>
                  <a:pt x="9370644" y="2153206"/>
                </a:cubicBezTo>
                <a:lnTo>
                  <a:pt x="9370644" y="2153289"/>
                </a:lnTo>
                <a:cubicBezTo>
                  <a:pt x="9417542" y="1698025"/>
                  <a:pt x="8734170" y="1298480"/>
                  <a:pt x="7670901" y="1083474"/>
                </a:cubicBezTo>
                <a:cubicBezTo>
                  <a:pt x="7369507" y="1014360"/>
                  <a:pt x="7064472" y="962236"/>
                  <a:pt x="6757238" y="927321"/>
                </a:cubicBezTo>
                <a:cubicBezTo>
                  <a:pt x="6645856" y="1398162"/>
                  <a:pt x="6536693" y="1871204"/>
                  <a:pt x="6429740" y="2346464"/>
                </a:cubicBezTo>
                <a:lnTo>
                  <a:pt x="5810815" y="2607332"/>
                </a:lnTo>
                <a:cubicBezTo>
                  <a:pt x="5596170" y="1832121"/>
                  <a:pt x="5250367" y="702405"/>
                  <a:pt x="5045651" y="30205"/>
                </a:cubicBezTo>
                <a:lnTo>
                  <a:pt x="5036461" y="0"/>
                </a:lnTo>
                <a:lnTo>
                  <a:pt x="6179022" y="0"/>
                </a:lnTo>
                <a:lnTo>
                  <a:pt x="6289730" y="431261"/>
                </a:lnTo>
                <a:cubicBezTo>
                  <a:pt x="6328817" y="588175"/>
                  <a:pt x="6366525" y="745065"/>
                  <a:pt x="6402408" y="902263"/>
                </a:cubicBezTo>
                <a:lnTo>
                  <a:pt x="6613777" y="0"/>
                </a:lnTo>
                <a:lnTo>
                  <a:pt x="6983535" y="0"/>
                </a:lnTo>
                <a:lnTo>
                  <a:pt x="6851116" y="534414"/>
                </a:lnTo>
                <a:cubicBezTo>
                  <a:pt x="9032236" y="758159"/>
                  <a:pt x="10619497" y="1443722"/>
                  <a:pt x="10619497" y="2255905"/>
                </a:cubicBezTo>
                <a:cubicBezTo>
                  <a:pt x="10619497" y="3249308"/>
                  <a:pt x="8241883" y="4054944"/>
                  <a:pt x="5308662" y="4054944"/>
                </a:cubicBezTo>
                <a:cubicBezTo>
                  <a:pt x="4479278" y="4057401"/>
                  <a:pt x="3651241" y="3987976"/>
                  <a:pt x="2833841" y="3847447"/>
                </a:cubicBezTo>
                <a:cubicBezTo>
                  <a:pt x="2614857" y="2972104"/>
                  <a:pt x="2260234" y="1666927"/>
                  <a:pt x="1854491" y="355652"/>
                </a:cubicBezTo>
                <a:close/>
              </a:path>
            </a:pathLst>
          </a:custGeom>
          <a:solidFill>
            <a:schemeClr val="bg1">
              <a:alpha val="10000"/>
            </a:schemeClr>
          </a:solidFill>
          <a:ln w="9525"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09137150-5380-1192-33C9-F491672D604E}"/>
              </a:ext>
            </a:extLst>
          </p:cNvPr>
          <p:cNvGrpSpPr/>
          <p:nvPr userDrawn="1"/>
        </p:nvGrpSpPr>
        <p:grpSpPr>
          <a:xfrm>
            <a:off x="4368916" y="528204"/>
            <a:ext cx="3454167" cy="491159"/>
            <a:chOff x="3081594" y="3000375"/>
            <a:chExt cx="6028810" cy="857256"/>
          </a:xfrm>
        </p:grpSpPr>
        <p:sp>
          <p:nvSpPr>
            <p:cNvPr id="5" name="Freeform: Shape 10">
              <a:extLst>
                <a:ext uri="{FF2B5EF4-FFF2-40B4-BE49-F238E27FC236}">
                  <a16:creationId xmlns:a16="http://schemas.microsoft.com/office/drawing/2014/main" id="{C8ACE176-15BF-6BEF-7DD7-7E685D52A45C}"/>
                </a:ext>
              </a:extLst>
            </p:cNvPr>
            <p:cNvSpPr/>
            <p:nvPr/>
          </p:nvSpPr>
          <p:spPr>
            <a:xfrm>
              <a:off x="4520335" y="3291239"/>
              <a:ext cx="4590069" cy="383381"/>
            </a:xfrm>
            <a:custGeom>
              <a:avLst/>
              <a:gdLst>
                <a:gd name="connsiteX0" fmla="*/ 131445 w 4590069"/>
                <a:gd name="connsiteY0" fmla="*/ 5001 h 383381"/>
                <a:gd name="connsiteX1" fmla="*/ 190262 w 4590069"/>
                <a:gd name="connsiteY1" fmla="*/ 216103 h 383381"/>
                <a:gd name="connsiteX2" fmla="*/ 273606 w 4590069"/>
                <a:gd name="connsiteY2" fmla="*/ 5001 h 383381"/>
                <a:gd name="connsiteX3" fmla="*/ 343614 w 4590069"/>
                <a:gd name="connsiteY3" fmla="*/ 5001 h 383381"/>
                <a:gd name="connsiteX4" fmla="*/ 422910 w 4590069"/>
                <a:gd name="connsiteY4" fmla="*/ 216103 h 383381"/>
                <a:gd name="connsiteX5" fmla="*/ 485413 w 4590069"/>
                <a:gd name="connsiteY5" fmla="*/ 5001 h 383381"/>
                <a:gd name="connsiteX6" fmla="*/ 568757 w 4590069"/>
                <a:gd name="connsiteY6" fmla="*/ 5001 h 383381"/>
                <a:gd name="connsiteX7" fmla="*/ 445056 w 4590069"/>
                <a:gd name="connsiteY7" fmla="*/ 377666 h 383381"/>
                <a:gd name="connsiteX8" fmla="*/ 370522 w 4590069"/>
                <a:gd name="connsiteY8" fmla="*/ 377666 h 383381"/>
                <a:gd name="connsiteX9" fmla="*/ 285874 w 4590069"/>
                <a:gd name="connsiteY9" fmla="*/ 148952 h 383381"/>
                <a:gd name="connsiteX10" fmla="*/ 198244 w 4590069"/>
                <a:gd name="connsiteY10" fmla="*/ 377666 h 383381"/>
                <a:gd name="connsiteX11" fmla="*/ 123711 w 4590069"/>
                <a:gd name="connsiteY11" fmla="*/ 377666 h 383381"/>
                <a:gd name="connsiteX12" fmla="*/ 0 w 4590069"/>
                <a:gd name="connsiteY12" fmla="*/ 5001 h 383381"/>
                <a:gd name="connsiteX13" fmla="*/ 676989 w 4590069"/>
                <a:gd name="connsiteY13" fmla="*/ 191929 h 383381"/>
                <a:gd name="connsiteX14" fmla="*/ 899750 w 4590069"/>
                <a:gd name="connsiteY14" fmla="*/ 0 h 383381"/>
                <a:gd name="connsiteX15" fmla="*/ 1118349 w 4590069"/>
                <a:gd name="connsiteY15" fmla="*/ 185737 h 383381"/>
                <a:gd name="connsiteX16" fmla="*/ 894274 w 4590069"/>
                <a:gd name="connsiteY16" fmla="*/ 383381 h 383381"/>
                <a:gd name="connsiteX17" fmla="*/ 676866 w 4590069"/>
                <a:gd name="connsiteY17" fmla="*/ 192881 h 383381"/>
                <a:gd name="connsiteX18" fmla="*/ 812721 w 4590069"/>
                <a:gd name="connsiteY18" fmla="*/ 193596 h 383381"/>
                <a:gd name="connsiteX19" fmla="*/ 897369 w 4590069"/>
                <a:gd name="connsiteY19" fmla="*/ 321231 h 383381"/>
                <a:gd name="connsiteX20" fmla="*/ 982618 w 4590069"/>
                <a:gd name="connsiteY20" fmla="*/ 184671 h 383381"/>
                <a:gd name="connsiteX21" fmla="*/ 899274 w 4590069"/>
                <a:gd name="connsiteY21" fmla="*/ 60960 h 383381"/>
                <a:gd name="connsiteX22" fmla="*/ 812835 w 4590069"/>
                <a:gd name="connsiteY22" fmla="*/ 193119 h 383381"/>
                <a:gd name="connsiteX23" fmla="*/ 1255633 w 4590069"/>
                <a:gd name="connsiteY23" fmla="*/ 191929 h 383381"/>
                <a:gd name="connsiteX24" fmla="*/ 1478394 w 4590069"/>
                <a:gd name="connsiteY24" fmla="*/ 0 h 383381"/>
                <a:gd name="connsiteX25" fmla="*/ 1696993 w 4590069"/>
                <a:gd name="connsiteY25" fmla="*/ 185737 h 383381"/>
                <a:gd name="connsiteX26" fmla="*/ 1472918 w 4590069"/>
                <a:gd name="connsiteY26" fmla="*/ 383381 h 383381"/>
                <a:gd name="connsiteX27" fmla="*/ 1255509 w 4590069"/>
                <a:gd name="connsiteY27" fmla="*/ 192881 h 383381"/>
                <a:gd name="connsiteX28" fmla="*/ 1391364 w 4590069"/>
                <a:gd name="connsiteY28" fmla="*/ 193596 h 383381"/>
                <a:gd name="connsiteX29" fmla="*/ 1476013 w 4590069"/>
                <a:gd name="connsiteY29" fmla="*/ 321231 h 383381"/>
                <a:gd name="connsiteX30" fmla="*/ 1561262 w 4590069"/>
                <a:gd name="connsiteY30" fmla="*/ 184671 h 383381"/>
                <a:gd name="connsiteX31" fmla="*/ 1477918 w 4590069"/>
                <a:gd name="connsiteY31" fmla="*/ 60960 h 383381"/>
                <a:gd name="connsiteX32" fmla="*/ 1391479 w 4590069"/>
                <a:gd name="connsiteY32" fmla="*/ 193119 h 383381"/>
                <a:gd name="connsiteX33" fmla="*/ 2002974 w 4590069"/>
                <a:gd name="connsiteY33" fmla="*/ 5001 h 383381"/>
                <a:gd name="connsiteX34" fmla="*/ 2193474 w 4590069"/>
                <a:gd name="connsiteY34" fmla="*/ 39414 h 383381"/>
                <a:gd name="connsiteX35" fmla="*/ 2264912 w 4590069"/>
                <a:gd name="connsiteY35" fmla="*/ 180023 h 383381"/>
                <a:gd name="connsiteX36" fmla="*/ 2168233 w 4590069"/>
                <a:gd name="connsiteY36" fmla="*/ 349444 h 383381"/>
                <a:gd name="connsiteX37" fmla="*/ 1994640 w 4590069"/>
                <a:gd name="connsiteY37" fmla="*/ 377666 h 383381"/>
                <a:gd name="connsiteX38" fmla="*/ 1858318 w 4590069"/>
                <a:gd name="connsiteY38" fmla="*/ 377666 h 383381"/>
                <a:gd name="connsiteX39" fmla="*/ 1858318 w 4590069"/>
                <a:gd name="connsiteY39" fmla="*/ 5001 h 383381"/>
                <a:gd name="connsiteX40" fmla="*/ 1985591 w 4590069"/>
                <a:gd name="connsiteY40" fmla="*/ 68228 h 383381"/>
                <a:gd name="connsiteX41" fmla="*/ 1985591 w 4590069"/>
                <a:gd name="connsiteY41" fmla="*/ 314449 h 383381"/>
                <a:gd name="connsiteX42" fmla="*/ 2012623 w 4590069"/>
                <a:gd name="connsiteY42" fmla="*/ 314449 h 383381"/>
                <a:gd name="connsiteX43" fmla="*/ 2130971 w 4590069"/>
                <a:gd name="connsiteY43" fmla="*/ 181813 h 383381"/>
                <a:gd name="connsiteX44" fmla="*/ 2019881 w 4590069"/>
                <a:gd name="connsiteY44" fmla="*/ 68342 h 383381"/>
                <a:gd name="connsiteX45" fmla="*/ 2508275 w 4590069"/>
                <a:gd name="connsiteY45" fmla="*/ 5001 h 383381"/>
                <a:gd name="connsiteX46" fmla="*/ 2567092 w 4590069"/>
                <a:gd name="connsiteY46" fmla="*/ 216103 h 383381"/>
                <a:gd name="connsiteX47" fmla="*/ 2650436 w 4590069"/>
                <a:gd name="connsiteY47" fmla="*/ 5001 h 383381"/>
                <a:gd name="connsiteX48" fmla="*/ 2720683 w 4590069"/>
                <a:gd name="connsiteY48" fmla="*/ 5001 h 383381"/>
                <a:gd name="connsiteX49" fmla="*/ 2799969 w 4590069"/>
                <a:gd name="connsiteY49" fmla="*/ 216103 h 383381"/>
                <a:gd name="connsiteX50" fmla="*/ 2862482 w 4590069"/>
                <a:gd name="connsiteY50" fmla="*/ 5001 h 383381"/>
                <a:gd name="connsiteX51" fmla="*/ 2945825 w 4590069"/>
                <a:gd name="connsiteY51" fmla="*/ 5001 h 383381"/>
                <a:gd name="connsiteX52" fmla="*/ 2822105 w 4590069"/>
                <a:gd name="connsiteY52" fmla="*/ 377666 h 383381"/>
                <a:gd name="connsiteX53" fmla="*/ 2747696 w 4590069"/>
                <a:gd name="connsiteY53" fmla="*/ 377666 h 383381"/>
                <a:gd name="connsiteX54" fmla="*/ 2663047 w 4590069"/>
                <a:gd name="connsiteY54" fmla="*/ 148952 h 383381"/>
                <a:gd name="connsiteX55" fmla="*/ 2575293 w 4590069"/>
                <a:gd name="connsiteY55" fmla="*/ 377666 h 383381"/>
                <a:gd name="connsiteX56" fmla="*/ 2500760 w 4590069"/>
                <a:gd name="connsiteY56" fmla="*/ 377666 h 383381"/>
                <a:gd name="connsiteX57" fmla="*/ 2377059 w 4590069"/>
                <a:gd name="connsiteY57" fmla="*/ 5001 h 383381"/>
                <a:gd name="connsiteX58" fmla="*/ 3269799 w 4590069"/>
                <a:gd name="connsiteY58" fmla="*/ 5001 h 383381"/>
                <a:gd name="connsiteX59" fmla="*/ 3454213 w 4590069"/>
                <a:gd name="connsiteY59" fmla="*/ 377666 h 383381"/>
                <a:gd name="connsiteX60" fmla="*/ 3317891 w 4590069"/>
                <a:gd name="connsiteY60" fmla="*/ 377666 h 383381"/>
                <a:gd name="connsiteX61" fmla="*/ 3283010 w 4590069"/>
                <a:gd name="connsiteY61" fmla="*/ 299799 h 383381"/>
                <a:gd name="connsiteX62" fmla="*/ 3135249 w 4590069"/>
                <a:gd name="connsiteY62" fmla="*/ 299799 h 383381"/>
                <a:gd name="connsiteX63" fmla="*/ 3099530 w 4590069"/>
                <a:gd name="connsiteY63" fmla="*/ 377666 h 383381"/>
                <a:gd name="connsiteX64" fmla="*/ 3011900 w 4590069"/>
                <a:gd name="connsiteY64" fmla="*/ 377666 h 383381"/>
                <a:gd name="connsiteX65" fmla="*/ 3196333 w 4590069"/>
                <a:gd name="connsiteY65" fmla="*/ 5001 h 383381"/>
                <a:gd name="connsiteX66" fmla="*/ 3161690 w 4590069"/>
                <a:gd name="connsiteY66" fmla="*/ 240983 h 383381"/>
                <a:gd name="connsiteX67" fmla="*/ 3256940 w 4590069"/>
                <a:gd name="connsiteY67" fmla="*/ 240983 h 383381"/>
                <a:gd name="connsiteX68" fmla="*/ 3209315 w 4590069"/>
                <a:gd name="connsiteY68" fmla="*/ 135379 h 383381"/>
                <a:gd name="connsiteX69" fmla="*/ 3762108 w 4590069"/>
                <a:gd name="connsiteY69" fmla="*/ 5001 h 383381"/>
                <a:gd name="connsiteX70" fmla="*/ 3895458 w 4590069"/>
                <a:gd name="connsiteY70" fmla="*/ 16316 h 383381"/>
                <a:gd name="connsiteX71" fmla="*/ 3970582 w 4590069"/>
                <a:gd name="connsiteY71" fmla="*/ 103823 h 383381"/>
                <a:gd name="connsiteX72" fmla="*/ 3876885 w 4590069"/>
                <a:gd name="connsiteY72" fmla="*/ 203721 h 383381"/>
                <a:gd name="connsiteX73" fmla="*/ 4013206 w 4590069"/>
                <a:gd name="connsiteY73" fmla="*/ 377666 h 383381"/>
                <a:gd name="connsiteX74" fmla="*/ 3867245 w 4590069"/>
                <a:gd name="connsiteY74" fmla="*/ 377666 h 383381"/>
                <a:gd name="connsiteX75" fmla="*/ 3768185 w 4590069"/>
                <a:gd name="connsiteY75" fmla="*/ 228600 h 383381"/>
                <a:gd name="connsiteX76" fmla="*/ 3734486 w 4590069"/>
                <a:gd name="connsiteY76" fmla="*/ 228600 h 383381"/>
                <a:gd name="connsiteX77" fmla="*/ 3734486 w 4590069"/>
                <a:gd name="connsiteY77" fmla="*/ 377666 h 383381"/>
                <a:gd name="connsiteX78" fmla="*/ 3607213 w 4590069"/>
                <a:gd name="connsiteY78" fmla="*/ 377666 h 383381"/>
                <a:gd name="connsiteX79" fmla="*/ 3607213 w 4590069"/>
                <a:gd name="connsiteY79" fmla="*/ 5001 h 383381"/>
                <a:gd name="connsiteX80" fmla="*/ 3734486 w 4590069"/>
                <a:gd name="connsiteY80" fmla="*/ 68228 h 383381"/>
                <a:gd name="connsiteX81" fmla="*/ 3734486 w 4590069"/>
                <a:gd name="connsiteY81" fmla="*/ 172164 h 383381"/>
                <a:gd name="connsiteX82" fmla="*/ 3755565 w 4590069"/>
                <a:gd name="connsiteY82" fmla="*/ 172164 h 383381"/>
                <a:gd name="connsiteX83" fmla="*/ 3841404 w 4590069"/>
                <a:gd name="connsiteY83" fmla="*/ 117996 h 383381"/>
                <a:gd name="connsiteX84" fmla="*/ 3755565 w 4590069"/>
                <a:gd name="connsiteY84" fmla="*/ 68342 h 383381"/>
                <a:gd name="connsiteX85" fmla="*/ 4328132 w 4590069"/>
                <a:gd name="connsiteY85" fmla="*/ 5001 h 383381"/>
                <a:gd name="connsiteX86" fmla="*/ 4518632 w 4590069"/>
                <a:gd name="connsiteY86" fmla="*/ 39414 h 383381"/>
                <a:gd name="connsiteX87" fmla="*/ 4590069 w 4590069"/>
                <a:gd name="connsiteY87" fmla="*/ 180023 h 383381"/>
                <a:gd name="connsiteX88" fmla="*/ 4493390 w 4590069"/>
                <a:gd name="connsiteY88" fmla="*/ 349444 h 383381"/>
                <a:gd name="connsiteX89" fmla="*/ 4319797 w 4590069"/>
                <a:gd name="connsiteY89" fmla="*/ 377666 h 383381"/>
                <a:gd name="connsiteX90" fmla="*/ 4183466 w 4590069"/>
                <a:gd name="connsiteY90" fmla="*/ 377666 h 383381"/>
                <a:gd name="connsiteX91" fmla="*/ 4183466 w 4590069"/>
                <a:gd name="connsiteY91" fmla="*/ 5001 h 383381"/>
                <a:gd name="connsiteX92" fmla="*/ 4310749 w 4590069"/>
                <a:gd name="connsiteY92" fmla="*/ 68228 h 383381"/>
                <a:gd name="connsiteX93" fmla="*/ 4310749 w 4590069"/>
                <a:gd name="connsiteY93" fmla="*/ 314449 h 383381"/>
                <a:gd name="connsiteX94" fmla="*/ 4337771 w 4590069"/>
                <a:gd name="connsiteY94" fmla="*/ 314449 h 383381"/>
                <a:gd name="connsiteX95" fmla="*/ 4456119 w 4590069"/>
                <a:gd name="connsiteY95" fmla="*/ 181813 h 383381"/>
                <a:gd name="connsiteX96" fmla="*/ 4345038 w 4590069"/>
                <a:gd name="connsiteY96" fmla="*/ 68342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90069" h="383381">
                  <a:moveTo>
                    <a:pt x="131445" y="5001"/>
                  </a:moveTo>
                  <a:lnTo>
                    <a:pt x="190262" y="216103"/>
                  </a:lnTo>
                  <a:lnTo>
                    <a:pt x="273606" y="5001"/>
                  </a:lnTo>
                  <a:lnTo>
                    <a:pt x="343614" y="5001"/>
                  </a:lnTo>
                  <a:lnTo>
                    <a:pt x="422910" y="216103"/>
                  </a:lnTo>
                  <a:lnTo>
                    <a:pt x="485413" y="5001"/>
                  </a:lnTo>
                  <a:lnTo>
                    <a:pt x="568757" y="5001"/>
                  </a:lnTo>
                  <a:lnTo>
                    <a:pt x="445056" y="377666"/>
                  </a:lnTo>
                  <a:lnTo>
                    <a:pt x="370522" y="377666"/>
                  </a:lnTo>
                  <a:lnTo>
                    <a:pt x="285874" y="148952"/>
                  </a:lnTo>
                  <a:lnTo>
                    <a:pt x="198244" y="377666"/>
                  </a:lnTo>
                  <a:lnTo>
                    <a:pt x="123711" y="377666"/>
                  </a:lnTo>
                  <a:lnTo>
                    <a:pt x="0" y="5001"/>
                  </a:lnTo>
                  <a:close/>
                  <a:moveTo>
                    <a:pt x="676989" y="191929"/>
                  </a:moveTo>
                  <a:cubicBezTo>
                    <a:pt x="676989" y="77276"/>
                    <a:pt x="764734" y="0"/>
                    <a:pt x="899750" y="0"/>
                  </a:cubicBezTo>
                  <a:cubicBezTo>
                    <a:pt x="1012622" y="0"/>
                    <a:pt x="1118349" y="51321"/>
                    <a:pt x="1118349" y="185737"/>
                  </a:cubicBezTo>
                  <a:cubicBezTo>
                    <a:pt x="1118349" y="301466"/>
                    <a:pt x="1038454" y="383381"/>
                    <a:pt x="894274" y="383381"/>
                  </a:cubicBezTo>
                  <a:cubicBezTo>
                    <a:pt x="733301" y="383381"/>
                    <a:pt x="676866" y="280635"/>
                    <a:pt x="676866" y="192881"/>
                  </a:cubicBezTo>
                  <a:close/>
                  <a:moveTo>
                    <a:pt x="812721" y="193596"/>
                  </a:moveTo>
                  <a:cubicBezTo>
                    <a:pt x="812721" y="273729"/>
                    <a:pt x="831294" y="321231"/>
                    <a:pt x="897369" y="321231"/>
                  </a:cubicBezTo>
                  <a:cubicBezTo>
                    <a:pt x="917134" y="321231"/>
                    <a:pt x="982618" y="324088"/>
                    <a:pt x="982618" y="184671"/>
                  </a:cubicBezTo>
                  <a:cubicBezTo>
                    <a:pt x="982618" y="90373"/>
                    <a:pt x="952024" y="60960"/>
                    <a:pt x="899274" y="60960"/>
                  </a:cubicBezTo>
                  <a:cubicBezTo>
                    <a:pt x="831409" y="60960"/>
                    <a:pt x="812835" y="112281"/>
                    <a:pt x="812835" y="193119"/>
                  </a:cubicBezTo>
                  <a:close/>
                  <a:moveTo>
                    <a:pt x="1255633" y="191929"/>
                  </a:moveTo>
                  <a:cubicBezTo>
                    <a:pt x="1255633" y="77276"/>
                    <a:pt x="1343263" y="0"/>
                    <a:pt x="1478394" y="0"/>
                  </a:cubicBezTo>
                  <a:cubicBezTo>
                    <a:pt x="1591266" y="0"/>
                    <a:pt x="1696993" y="51321"/>
                    <a:pt x="1696993" y="185737"/>
                  </a:cubicBezTo>
                  <a:cubicBezTo>
                    <a:pt x="1696993" y="301466"/>
                    <a:pt x="1617097" y="383381"/>
                    <a:pt x="1472918" y="383381"/>
                  </a:cubicBezTo>
                  <a:cubicBezTo>
                    <a:pt x="1311945" y="383381"/>
                    <a:pt x="1255509" y="280635"/>
                    <a:pt x="1255509" y="192881"/>
                  </a:cubicBezTo>
                  <a:close/>
                  <a:moveTo>
                    <a:pt x="1391364" y="193596"/>
                  </a:moveTo>
                  <a:cubicBezTo>
                    <a:pt x="1391364" y="273729"/>
                    <a:pt x="1409938" y="321231"/>
                    <a:pt x="1476013" y="321231"/>
                  </a:cubicBezTo>
                  <a:cubicBezTo>
                    <a:pt x="1495778" y="321231"/>
                    <a:pt x="1561262" y="324088"/>
                    <a:pt x="1561262" y="184671"/>
                  </a:cubicBezTo>
                  <a:cubicBezTo>
                    <a:pt x="1561262" y="90373"/>
                    <a:pt x="1530658" y="60960"/>
                    <a:pt x="1477918" y="60960"/>
                  </a:cubicBezTo>
                  <a:cubicBezTo>
                    <a:pt x="1410053" y="60960"/>
                    <a:pt x="1391479" y="112281"/>
                    <a:pt x="1391479" y="193119"/>
                  </a:cubicBezTo>
                  <a:close/>
                  <a:moveTo>
                    <a:pt x="2002974" y="5001"/>
                  </a:moveTo>
                  <a:cubicBezTo>
                    <a:pt x="2073221" y="5001"/>
                    <a:pt x="2136324" y="5001"/>
                    <a:pt x="2193474" y="39414"/>
                  </a:cubicBezTo>
                  <a:cubicBezTo>
                    <a:pt x="2260149" y="78943"/>
                    <a:pt x="2264912" y="154543"/>
                    <a:pt x="2264912" y="180023"/>
                  </a:cubicBezTo>
                  <a:cubicBezTo>
                    <a:pt x="2264912" y="208245"/>
                    <a:pt x="2261931" y="301466"/>
                    <a:pt x="2168233" y="349444"/>
                  </a:cubicBezTo>
                  <a:cubicBezTo>
                    <a:pt x="2123227" y="372542"/>
                    <a:pt x="2082394" y="377666"/>
                    <a:pt x="1994640" y="377666"/>
                  </a:cubicBezTo>
                  <a:lnTo>
                    <a:pt x="1858318" y="377666"/>
                  </a:lnTo>
                  <a:lnTo>
                    <a:pt x="1858318" y="5001"/>
                  </a:lnTo>
                  <a:close/>
                  <a:moveTo>
                    <a:pt x="1985591" y="68228"/>
                  </a:moveTo>
                  <a:lnTo>
                    <a:pt x="1985591" y="314449"/>
                  </a:lnTo>
                  <a:lnTo>
                    <a:pt x="2012623" y="314449"/>
                  </a:lnTo>
                  <a:cubicBezTo>
                    <a:pt x="2058819" y="314449"/>
                    <a:pt x="2130971" y="324088"/>
                    <a:pt x="2130971" y="181813"/>
                  </a:cubicBezTo>
                  <a:cubicBezTo>
                    <a:pt x="2130971" y="68342"/>
                    <a:pt x="2073936" y="68342"/>
                    <a:pt x="2019881" y="68342"/>
                  </a:cubicBezTo>
                  <a:close/>
                  <a:moveTo>
                    <a:pt x="2508275" y="5001"/>
                  </a:moveTo>
                  <a:lnTo>
                    <a:pt x="2567092" y="216103"/>
                  </a:lnTo>
                  <a:lnTo>
                    <a:pt x="2650436" y="5001"/>
                  </a:lnTo>
                  <a:lnTo>
                    <a:pt x="2720683" y="5001"/>
                  </a:lnTo>
                  <a:lnTo>
                    <a:pt x="2799969" y="216103"/>
                  </a:lnTo>
                  <a:lnTo>
                    <a:pt x="2862482" y="5001"/>
                  </a:lnTo>
                  <a:lnTo>
                    <a:pt x="2945825" y="5001"/>
                  </a:lnTo>
                  <a:lnTo>
                    <a:pt x="2822105" y="377666"/>
                  </a:lnTo>
                  <a:lnTo>
                    <a:pt x="2747696" y="377666"/>
                  </a:lnTo>
                  <a:lnTo>
                    <a:pt x="2663047" y="148952"/>
                  </a:lnTo>
                  <a:lnTo>
                    <a:pt x="2575293" y="377666"/>
                  </a:lnTo>
                  <a:lnTo>
                    <a:pt x="2500760" y="377666"/>
                  </a:lnTo>
                  <a:lnTo>
                    <a:pt x="2377059" y="5001"/>
                  </a:lnTo>
                  <a:close/>
                  <a:moveTo>
                    <a:pt x="3269799" y="5001"/>
                  </a:moveTo>
                  <a:lnTo>
                    <a:pt x="3454213" y="377666"/>
                  </a:lnTo>
                  <a:lnTo>
                    <a:pt x="3317891" y="377666"/>
                  </a:lnTo>
                  <a:lnTo>
                    <a:pt x="3283010" y="299799"/>
                  </a:lnTo>
                  <a:lnTo>
                    <a:pt x="3135249" y="299799"/>
                  </a:lnTo>
                  <a:lnTo>
                    <a:pt x="3099530" y="377666"/>
                  </a:lnTo>
                  <a:lnTo>
                    <a:pt x="3011900" y="377666"/>
                  </a:lnTo>
                  <a:lnTo>
                    <a:pt x="3196333" y="5001"/>
                  </a:lnTo>
                  <a:close/>
                  <a:moveTo>
                    <a:pt x="3161690" y="240983"/>
                  </a:moveTo>
                  <a:lnTo>
                    <a:pt x="3256940" y="240983"/>
                  </a:lnTo>
                  <a:lnTo>
                    <a:pt x="3209315" y="135379"/>
                  </a:lnTo>
                  <a:close/>
                  <a:moveTo>
                    <a:pt x="3762108" y="5001"/>
                  </a:moveTo>
                  <a:cubicBezTo>
                    <a:pt x="3820925" y="5001"/>
                    <a:pt x="3855815" y="5001"/>
                    <a:pt x="3895458" y="16316"/>
                  </a:cubicBezTo>
                  <a:cubicBezTo>
                    <a:pt x="3933320" y="26432"/>
                    <a:pt x="3970582" y="54769"/>
                    <a:pt x="3970582" y="103823"/>
                  </a:cubicBezTo>
                  <a:cubicBezTo>
                    <a:pt x="3970582" y="168716"/>
                    <a:pt x="3906288" y="193005"/>
                    <a:pt x="3876885" y="203721"/>
                  </a:cubicBezTo>
                  <a:lnTo>
                    <a:pt x="4013206" y="377666"/>
                  </a:lnTo>
                  <a:lnTo>
                    <a:pt x="3867245" y="377666"/>
                  </a:lnTo>
                  <a:lnTo>
                    <a:pt x="3768185" y="228600"/>
                  </a:lnTo>
                  <a:lnTo>
                    <a:pt x="3734486" y="228600"/>
                  </a:lnTo>
                  <a:lnTo>
                    <a:pt x="3734486" y="377666"/>
                  </a:lnTo>
                  <a:lnTo>
                    <a:pt x="3607213" y="377666"/>
                  </a:lnTo>
                  <a:lnTo>
                    <a:pt x="3607213" y="5001"/>
                  </a:lnTo>
                  <a:close/>
                  <a:moveTo>
                    <a:pt x="3734486" y="68228"/>
                  </a:moveTo>
                  <a:lnTo>
                    <a:pt x="3734486" y="172164"/>
                  </a:lnTo>
                  <a:lnTo>
                    <a:pt x="3755565" y="172164"/>
                  </a:lnTo>
                  <a:cubicBezTo>
                    <a:pt x="3775920" y="172164"/>
                    <a:pt x="3841404" y="178356"/>
                    <a:pt x="3841404" y="117996"/>
                  </a:cubicBezTo>
                  <a:cubicBezTo>
                    <a:pt x="3841404" y="68342"/>
                    <a:pt x="3797589" y="68342"/>
                    <a:pt x="3755565" y="68342"/>
                  </a:cubicBezTo>
                  <a:close/>
                  <a:moveTo>
                    <a:pt x="4328132" y="5001"/>
                  </a:moveTo>
                  <a:cubicBezTo>
                    <a:pt x="4398379" y="5001"/>
                    <a:pt x="4461482" y="5001"/>
                    <a:pt x="4518632" y="39414"/>
                  </a:cubicBezTo>
                  <a:cubicBezTo>
                    <a:pt x="4585307" y="78943"/>
                    <a:pt x="4590069" y="154543"/>
                    <a:pt x="4590069" y="180023"/>
                  </a:cubicBezTo>
                  <a:cubicBezTo>
                    <a:pt x="4590069" y="208245"/>
                    <a:pt x="4587088" y="301466"/>
                    <a:pt x="4493390" y="349444"/>
                  </a:cubicBezTo>
                  <a:cubicBezTo>
                    <a:pt x="4448385" y="372542"/>
                    <a:pt x="4407542" y="377666"/>
                    <a:pt x="4319797" y="377666"/>
                  </a:cubicBezTo>
                  <a:lnTo>
                    <a:pt x="4183466" y="377666"/>
                  </a:lnTo>
                  <a:lnTo>
                    <a:pt x="4183466" y="5001"/>
                  </a:lnTo>
                  <a:close/>
                  <a:moveTo>
                    <a:pt x="4310749" y="68228"/>
                  </a:moveTo>
                  <a:lnTo>
                    <a:pt x="4310749" y="314449"/>
                  </a:lnTo>
                  <a:lnTo>
                    <a:pt x="4337771" y="314449"/>
                  </a:lnTo>
                  <a:cubicBezTo>
                    <a:pt x="4383967" y="314449"/>
                    <a:pt x="4456119" y="324088"/>
                    <a:pt x="4456119" y="181813"/>
                  </a:cubicBezTo>
                  <a:cubicBezTo>
                    <a:pt x="4456119" y="68342"/>
                    <a:pt x="4399093" y="68342"/>
                    <a:pt x="4345038" y="68342"/>
                  </a:cubicBezTo>
                  <a:close/>
                </a:path>
              </a:pathLst>
            </a:custGeom>
            <a:solidFill>
              <a:srgbClr val="6D6E71"/>
            </a:solidFill>
            <a:ln w="9525" cap="flat">
              <a:noFill/>
              <a:prstDash val="solid"/>
              <a:miter/>
            </a:ln>
          </p:spPr>
          <p:txBody>
            <a:bodyPr rtlCol="0" anchor="ctr"/>
            <a:lstStyle/>
            <a:p>
              <a:endParaRPr lang="en-US"/>
            </a:p>
          </p:txBody>
        </p:sp>
        <p:sp>
          <p:nvSpPr>
            <p:cNvPr id="6" name="Freeform: Shape 12">
              <a:extLst>
                <a:ext uri="{FF2B5EF4-FFF2-40B4-BE49-F238E27FC236}">
                  <a16:creationId xmlns:a16="http://schemas.microsoft.com/office/drawing/2014/main" id="{8B0E64E1-4046-E894-C6B5-B27FDBBE9998}"/>
                </a:ext>
              </a:extLst>
            </p:cNvPr>
            <p:cNvSpPr/>
            <p:nvPr/>
          </p:nvSpPr>
          <p:spPr>
            <a:xfrm>
              <a:off x="3081594" y="3000375"/>
              <a:ext cx="1173241" cy="857256"/>
            </a:xfrm>
            <a:custGeom>
              <a:avLst/>
              <a:gdLst>
                <a:gd name="connsiteX0" fmla="*/ 15011 w 1173241"/>
                <a:gd name="connsiteY0" fmla="*/ 661264 h 857256"/>
                <a:gd name="connsiteX1" fmla="*/ 205511 w 1173241"/>
                <a:gd name="connsiteY1" fmla="*/ 806882 h 857256"/>
                <a:gd name="connsiteX2" fmla="*/ 126092 w 1173241"/>
                <a:gd name="connsiteY2" fmla="*/ 545659 h 857256"/>
                <a:gd name="connsiteX3" fmla="*/ 15011 w 1173241"/>
                <a:gd name="connsiteY3" fmla="*/ 661264 h 857256"/>
                <a:gd name="connsiteX4" fmla="*/ 531495 w 1173241"/>
                <a:gd name="connsiteY4" fmla="*/ 107861 h 857256"/>
                <a:gd name="connsiteX5" fmla="*/ 401364 w 1173241"/>
                <a:gd name="connsiteY5" fmla="*/ 624240 h 857256"/>
                <a:gd name="connsiteX6" fmla="*/ 282302 w 1173241"/>
                <a:gd name="connsiteY6" fmla="*/ 169183 h 857256"/>
                <a:gd name="connsiteX7" fmla="*/ 135731 w 1173241"/>
                <a:gd name="connsiteY7" fmla="*/ 138227 h 857256"/>
                <a:gd name="connsiteX8" fmla="*/ 0 w 1173241"/>
                <a:gd name="connsiteY8" fmla="*/ 177517 h 857256"/>
                <a:gd name="connsiteX9" fmla="*/ 133588 w 1173241"/>
                <a:gd name="connsiteY9" fmla="*/ 205616 h 857256"/>
                <a:gd name="connsiteX10" fmla="*/ 324088 w 1173241"/>
                <a:gd name="connsiteY10" fmla="*/ 834619 h 857256"/>
                <a:gd name="connsiteX11" fmla="*/ 594008 w 1173241"/>
                <a:gd name="connsiteY11" fmla="*/ 857250 h 857256"/>
                <a:gd name="connsiteX12" fmla="*/ 1173242 w 1173241"/>
                <a:gd name="connsiteY12" fmla="*/ 661035 h 857256"/>
                <a:gd name="connsiteX13" fmla="*/ 762238 w 1173241"/>
                <a:gd name="connsiteY13" fmla="*/ 473278 h 857256"/>
                <a:gd name="connsiteX14" fmla="*/ 876891 w 1173241"/>
                <a:gd name="connsiteY14" fmla="*/ 22393 h 857256"/>
                <a:gd name="connsiteX15" fmla="*/ 735806 w 1173241"/>
                <a:gd name="connsiteY15" fmla="*/ 0 h 857256"/>
                <a:gd name="connsiteX16" fmla="*/ 676275 w 1173241"/>
                <a:gd name="connsiteY16" fmla="*/ 13811 h 857256"/>
                <a:gd name="connsiteX17" fmla="*/ 817959 w 1173241"/>
                <a:gd name="connsiteY17" fmla="*/ 37148 h 857256"/>
                <a:gd name="connsiteX18" fmla="*/ 713299 w 1173241"/>
                <a:gd name="connsiteY18" fmla="*/ 513398 h 857256"/>
                <a:gd name="connsiteX19" fmla="*/ 606142 w 1173241"/>
                <a:gd name="connsiteY19" fmla="*/ 89887 h 857256"/>
                <a:gd name="connsiteX20" fmla="*/ 461963 w 1173241"/>
                <a:gd name="connsiteY20" fmla="*/ 62741 h 857256"/>
                <a:gd name="connsiteX21" fmla="*/ 386477 w 1173241"/>
                <a:gd name="connsiteY21" fmla="*/ 80124 h 857256"/>
                <a:gd name="connsiteX22" fmla="*/ 1037034 w 1173241"/>
                <a:gd name="connsiteY22" fmla="*/ 649834 h 857256"/>
                <a:gd name="connsiteX23" fmla="*/ 999287 w 1173241"/>
                <a:gd name="connsiteY23" fmla="*/ 703174 h 857256"/>
                <a:gd name="connsiteX24" fmla="*/ 616858 w 1173241"/>
                <a:gd name="connsiteY24" fmla="*/ 789022 h 857256"/>
                <a:gd name="connsiteX25" fmla="*/ 441598 w 1173241"/>
                <a:gd name="connsiteY25" fmla="*/ 780564 h 857256"/>
                <a:gd name="connsiteX26" fmla="*/ 552688 w 1173241"/>
                <a:gd name="connsiteY26" fmla="*/ 376590 h 857256"/>
                <a:gd name="connsiteX27" fmla="*/ 648776 w 1173241"/>
                <a:gd name="connsiteY27" fmla="*/ 699364 h 857256"/>
                <a:gd name="connsiteX28" fmla="*/ 716280 w 1173241"/>
                <a:gd name="connsiteY28" fmla="*/ 670912 h 857256"/>
                <a:gd name="connsiteX29" fmla="*/ 751999 w 1173241"/>
                <a:gd name="connsiteY29" fmla="*/ 516131 h 857256"/>
                <a:gd name="connsiteX30" fmla="*/ 851649 w 1173241"/>
                <a:gd name="connsiteY30" fmla="*/ 533162 h 857256"/>
                <a:gd name="connsiteX31" fmla="*/ 1037034 w 1173241"/>
                <a:gd name="connsiteY31" fmla="*/ 649843 h 85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3241" h="857256">
                  <a:moveTo>
                    <a:pt x="15011" y="661264"/>
                  </a:moveTo>
                  <a:cubicBezTo>
                    <a:pt x="15011" y="719014"/>
                    <a:pt x="88706" y="770925"/>
                    <a:pt x="205511" y="806882"/>
                  </a:cubicBezTo>
                  <a:cubicBezTo>
                    <a:pt x="191700" y="749732"/>
                    <a:pt x="160382" y="649481"/>
                    <a:pt x="126092" y="545659"/>
                  </a:cubicBezTo>
                  <a:cubicBezTo>
                    <a:pt x="55969" y="578044"/>
                    <a:pt x="15011" y="618049"/>
                    <a:pt x="15011" y="661264"/>
                  </a:cubicBezTo>
                  <a:close/>
                  <a:moveTo>
                    <a:pt x="531495" y="107861"/>
                  </a:moveTo>
                  <a:cubicBezTo>
                    <a:pt x="492804" y="283007"/>
                    <a:pt x="444579" y="449809"/>
                    <a:pt x="401364" y="624240"/>
                  </a:cubicBezTo>
                  <a:cubicBezTo>
                    <a:pt x="362426" y="478269"/>
                    <a:pt x="320278" y="332299"/>
                    <a:pt x="282302" y="169183"/>
                  </a:cubicBezTo>
                  <a:lnTo>
                    <a:pt x="135731" y="138227"/>
                  </a:lnTo>
                  <a:lnTo>
                    <a:pt x="0" y="177517"/>
                  </a:lnTo>
                  <a:lnTo>
                    <a:pt x="133588" y="205616"/>
                  </a:lnTo>
                  <a:cubicBezTo>
                    <a:pt x="209788" y="409099"/>
                    <a:pt x="285874" y="681866"/>
                    <a:pt x="324088" y="834619"/>
                  </a:cubicBezTo>
                  <a:cubicBezTo>
                    <a:pt x="413239" y="849946"/>
                    <a:pt x="503550" y="857518"/>
                    <a:pt x="594008" y="857250"/>
                  </a:cubicBezTo>
                  <a:cubicBezTo>
                    <a:pt x="913924" y="857250"/>
                    <a:pt x="1173242" y="769382"/>
                    <a:pt x="1173242" y="661035"/>
                  </a:cubicBezTo>
                  <a:cubicBezTo>
                    <a:pt x="1173242" y="572453"/>
                    <a:pt x="1000125" y="497681"/>
                    <a:pt x="762238" y="473278"/>
                  </a:cubicBezTo>
                  <a:cubicBezTo>
                    <a:pt x="797957" y="324212"/>
                    <a:pt x="836409" y="174908"/>
                    <a:pt x="876891" y="22393"/>
                  </a:cubicBezTo>
                  <a:lnTo>
                    <a:pt x="735806" y="0"/>
                  </a:lnTo>
                  <a:lnTo>
                    <a:pt x="676275" y="13811"/>
                  </a:lnTo>
                  <a:lnTo>
                    <a:pt x="817959" y="37148"/>
                  </a:lnTo>
                  <a:cubicBezTo>
                    <a:pt x="787718" y="196929"/>
                    <a:pt x="750446" y="355521"/>
                    <a:pt x="713299" y="513398"/>
                  </a:cubicBezTo>
                  <a:cubicBezTo>
                    <a:pt x="681990" y="376238"/>
                    <a:pt x="637937" y="241221"/>
                    <a:pt x="606142" y="89887"/>
                  </a:cubicBezTo>
                  <a:lnTo>
                    <a:pt x="461963" y="62741"/>
                  </a:lnTo>
                  <a:lnTo>
                    <a:pt x="386477" y="80124"/>
                  </a:lnTo>
                  <a:close/>
                  <a:moveTo>
                    <a:pt x="1037034" y="649834"/>
                  </a:moveTo>
                  <a:cubicBezTo>
                    <a:pt x="1035129" y="668769"/>
                    <a:pt x="1021794" y="686743"/>
                    <a:pt x="999287" y="703174"/>
                  </a:cubicBezTo>
                  <a:cubicBezTo>
                    <a:pt x="936308" y="753304"/>
                    <a:pt x="788784" y="789022"/>
                    <a:pt x="616858" y="789022"/>
                  </a:cubicBezTo>
                  <a:cubicBezTo>
                    <a:pt x="564947" y="789022"/>
                    <a:pt x="485889" y="784260"/>
                    <a:pt x="441598" y="780564"/>
                  </a:cubicBezTo>
                  <a:cubicBezTo>
                    <a:pt x="458267" y="722109"/>
                    <a:pt x="555308" y="381943"/>
                    <a:pt x="552688" y="376590"/>
                  </a:cubicBezTo>
                  <a:cubicBezTo>
                    <a:pt x="569481" y="432673"/>
                    <a:pt x="619963" y="595303"/>
                    <a:pt x="648776" y="699364"/>
                  </a:cubicBezTo>
                  <a:lnTo>
                    <a:pt x="716280" y="670912"/>
                  </a:lnTo>
                  <a:cubicBezTo>
                    <a:pt x="727945" y="619077"/>
                    <a:pt x="739851" y="567484"/>
                    <a:pt x="751999" y="516131"/>
                  </a:cubicBezTo>
                  <a:cubicBezTo>
                    <a:pt x="785508" y="519939"/>
                    <a:pt x="818777" y="525624"/>
                    <a:pt x="851649" y="533162"/>
                  </a:cubicBezTo>
                  <a:cubicBezTo>
                    <a:pt x="967616" y="556612"/>
                    <a:pt x="1042149" y="600189"/>
                    <a:pt x="1037034" y="649843"/>
                  </a:cubicBezTo>
                  <a:close/>
                </a:path>
              </a:pathLst>
            </a:custGeom>
            <a:solidFill>
              <a:srgbClr val="91002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336435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sp>
        <p:nvSpPr>
          <p:cNvPr id="9" name="shpBgrd"/>
          <p:cNvSpPr/>
          <p:nvPr/>
        </p:nvSpPr>
        <p:spPr>
          <a:xfrm>
            <a:off x="6096002" y="1477669"/>
            <a:ext cx="5696965" cy="4741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2" name="Titel 1"/>
          <p:cNvSpPr>
            <a:spLocks noGrp="1"/>
          </p:cNvSpPr>
          <p:nvPr>
            <p:ph type="ctrTitle"/>
          </p:nvPr>
        </p:nvSpPr>
        <p:spPr>
          <a:xfrm>
            <a:off x="7175500" y="2340000"/>
            <a:ext cx="4032000" cy="1816626"/>
          </a:xfrm>
        </p:spPr>
        <p:txBody>
          <a:bodyPr lIns="0" tIns="0" rIns="0" bIns="0" anchor="t" anchorCtr="0"/>
          <a:lstStyle>
            <a:lvl1pPr algn="l">
              <a:defRPr sz="3600">
                <a:solidFill>
                  <a:schemeClr val="tx1"/>
                </a:solidFill>
              </a:defRPr>
            </a:lvl1pPr>
          </a:lstStyle>
          <a:p>
            <a:r>
              <a:rPr lang="en-US" noProof="0"/>
              <a:t>Click to edit Master title style</a:t>
            </a:r>
          </a:p>
        </p:txBody>
      </p:sp>
      <p:sp>
        <p:nvSpPr>
          <p:cNvPr id="3" name="Untertitel 2"/>
          <p:cNvSpPr>
            <a:spLocks noGrp="1"/>
          </p:cNvSpPr>
          <p:nvPr>
            <p:ph type="subTitle" idx="1"/>
          </p:nvPr>
        </p:nvSpPr>
        <p:spPr>
          <a:xfrm>
            <a:off x="7175500" y="4356159"/>
            <a:ext cx="4032000" cy="1260000"/>
          </a:xfrm>
        </p:spPr>
        <p:txBody>
          <a:bodyPr lIns="0" tIns="0" rIns="0" bIns="0" anchor="t" anchorCtr="0"/>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5" name="Fußzeilenplatzhalter 4"/>
          <p:cNvSpPr>
            <a:spLocks noGrp="1"/>
          </p:cNvSpPr>
          <p:nvPr>
            <p:ph type="ftr" sz="quarter" idx="11"/>
          </p:nvPr>
        </p:nvSpPr>
        <p:spPr>
          <a:xfrm>
            <a:off x="-4800" y="6861600"/>
            <a:ext cx="0" cy="0"/>
          </a:xfrm>
        </p:spPr>
        <p:txBody>
          <a:bodyPr/>
          <a:lstStyle>
            <a:lvl1pPr>
              <a:defRPr>
                <a:noFill/>
              </a:defRPr>
            </a:lvl1pPr>
          </a:lstStyle>
          <a:p>
            <a:endParaRPr lang="en-US"/>
          </a:p>
        </p:txBody>
      </p:sp>
      <p:sp>
        <p:nvSpPr>
          <p:cNvPr id="4" name="Datumsplatzhalter 3"/>
          <p:cNvSpPr>
            <a:spLocks noGrp="1"/>
          </p:cNvSpPr>
          <p:nvPr>
            <p:ph type="dt" sz="half" idx="12"/>
          </p:nvPr>
        </p:nvSpPr>
        <p:spPr>
          <a:xfrm>
            <a:off x="-4800" y="6861600"/>
            <a:ext cx="0" cy="0"/>
          </a:xfrm>
        </p:spPr>
        <p:txBody>
          <a:bodyPr/>
          <a:lstStyle>
            <a:lvl1pPr>
              <a:defRPr sz="100">
                <a:noFill/>
              </a:defRPr>
            </a:lvl1pPr>
          </a:lstStyle>
          <a:p>
            <a:fld id="{2B5F305B-A59C-4E1F-96D6-F0BD3EA6355F}" type="datetimeFigureOut">
              <a:rPr lang="en-US" smtClean="0"/>
              <a:t>8/20/2025</a:t>
            </a:fld>
            <a:endParaRPr lang="en-US"/>
          </a:p>
        </p:txBody>
      </p:sp>
      <p:sp>
        <p:nvSpPr>
          <p:cNvPr id="6" name="Foliennummernplatzhalter 5"/>
          <p:cNvSpPr>
            <a:spLocks noGrp="1"/>
          </p:cNvSpPr>
          <p:nvPr>
            <p:ph type="sldNum" sz="quarter" idx="13"/>
          </p:nvPr>
        </p:nvSpPr>
        <p:spPr/>
        <p:txBody>
          <a:bodyPr/>
          <a:lstStyle/>
          <a:p>
            <a:fld id="{46CB84EB-CF83-40CC-AAF3-9357C837101B}" type="slidenum">
              <a:rPr lang="en-US" smtClean="0"/>
              <a:t>‹#›</a:t>
            </a:fld>
            <a:endParaRPr lang="en-US"/>
          </a:p>
        </p:txBody>
      </p:sp>
      <p:sp>
        <p:nvSpPr>
          <p:cNvPr id="10" name="Rectangle 9"/>
          <p:cNvSpPr/>
          <p:nvPr/>
        </p:nvSpPr>
        <p:spPr>
          <a:xfrm>
            <a:off x="416966" y="6218861"/>
            <a:ext cx="11376000" cy="270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pic>
        <p:nvPicPr>
          <p:cNvPr id="12" name="Grafik 11">
            <a:extLst>
              <a:ext uri="{FF2B5EF4-FFF2-40B4-BE49-F238E27FC236}">
                <a16:creationId xmlns:a16="http://schemas.microsoft.com/office/drawing/2014/main" id="{592CC60D-EC5A-40A4-911C-18AA5F5AA2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1271" y="514800"/>
            <a:ext cx="3469458" cy="521226"/>
          </a:xfrm>
          <a:prstGeom prst="rect">
            <a:avLst/>
          </a:prstGeom>
        </p:spPr>
      </p:pic>
      <p:pic>
        <p:nvPicPr>
          <p:cNvPr id="11" name="Grafik 10">
            <a:extLst>
              <a:ext uri="{FF2B5EF4-FFF2-40B4-BE49-F238E27FC236}">
                <a16:creationId xmlns:a16="http://schemas.microsoft.com/office/drawing/2014/main" id="{2C5A8293-D116-43C3-9F93-AF7FB8F10E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966" y="1477669"/>
            <a:ext cx="5679035" cy="4741192"/>
          </a:xfrm>
          <a:prstGeom prst="rect">
            <a:avLst/>
          </a:prstGeom>
        </p:spPr>
      </p:pic>
    </p:spTree>
    <p:extLst>
      <p:ext uri="{BB962C8B-B14F-4D97-AF65-F5344CB8AC3E}">
        <p14:creationId xmlns:p14="http://schemas.microsoft.com/office/powerpoint/2010/main" val="41679455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5" name="Fußzeilenplatzhalter 4"/>
          <p:cNvSpPr>
            <a:spLocks noGrp="1"/>
          </p:cNvSpPr>
          <p:nvPr>
            <p:ph type="ftr" sz="quarter" idx="11"/>
          </p:nvPr>
        </p:nvSpPr>
        <p:spPr/>
        <p:txBody>
          <a:bodyPr/>
          <a:lstStyle/>
          <a:p>
            <a:endParaRPr lang="en-US"/>
          </a:p>
        </p:txBody>
      </p:sp>
      <p:sp>
        <p:nvSpPr>
          <p:cNvPr id="4" name="Datumsplatzhalter 3"/>
          <p:cNvSpPr>
            <a:spLocks noGrp="1"/>
          </p:cNvSpPr>
          <p:nvPr>
            <p:ph type="dt" sz="half" idx="13"/>
          </p:nvPr>
        </p:nvSpPr>
        <p:spPr/>
        <p:txBody>
          <a:bodyPr/>
          <a:lstStyle/>
          <a:p>
            <a:fld id="{2B5F305B-A59C-4E1F-96D6-F0BD3EA6355F}" type="datetimeFigureOut">
              <a:rPr lang="en-US" smtClean="0"/>
              <a:t>8/20/2025</a:t>
            </a:fld>
            <a:endParaRPr lang="en-US"/>
          </a:p>
        </p:txBody>
      </p:sp>
      <p:sp>
        <p:nvSpPr>
          <p:cNvPr id="7" name="Foliennummernplatzhalter 6"/>
          <p:cNvSpPr>
            <a:spLocks noGrp="1"/>
          </p:cNvSpPr>
          <p:nvPr>
            <p:ph type="sldNum" sz="quarter" idx="14"/>
          </p:nvPr>
        </p:nvSpPr>
        <p:spPr/>
        <p:txBody>
          <a:bodyPr/>
          <a:lstStyle/>
          <a:p>
            <a:fld id="{46CB84EB-CF83-40CC-AAF3-9357C837101B}" type="slidenum">
              <a:rPr lang="en-US" smtClean="0"/>
              <a:t>‹#›</a:t>
            </a:fld>
            <a:endParaRPr lang="en-US"/>
          </a:p>
        </p:txBody>
      </p:sp>
      <p:sp>
        <p:nvSpPr>
          <p:cNvPr id="3" name="Inhaltsplatzhalt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1960067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ndard 2">
    <p:spTree>
      <p:nvGrpSpPr>
        <p:cNvPr id="1" name=""/>
        <p:cNvGrpSpPr/>
        <p:nvPr/>
      </p:nvGrpSpPr>
      <p:grpSpPr>
        <a:xfrm>
          <a:off x="0" y="0"/>
          <a:ext cx="0" cy="0"/>
          <a:chOff x="0" y="0"/>
          <a:chExt cx="0" cy="0"/>
        </a:xfrm>
      </p:grpSpPr>
      <p:sp>
        <p:nvSpPr>
          <p:cNvPr id="2" name="Titel 1"/>
          <p:cNvSpPr>
            <a:spLocks noGrp="1"/>
          </p:cNvSpPr>
          <p:nvPr>
            <p:ph type="title"/>
          </p:nvPr>
        </p:nvSpPr>
        <p:spPr>
          <a:xfrm>
            <a:off x="982662" y="-579050"/>
            <a:ext cx="10224000" cy="468000"/>
          </a:xfrm>
        </p:spPr>
        <p:txBody>
          <a:bodyPr lIns="0" tIns="0" rIns="0" bIns="0" anchor="b" anchorCtr="0"/>
          <a:lstStyle>
            <a:lvl1pPr algn="l">
              <a:defRPr/>
            </a:lvl1pPr>
          </a:lstStyle>
          <a:p>
            <a:r>
              <a:rPr lang="en-US" noProof="0"/>
              <a:t>Click to edit Master title style</a:t>
            </a:r>
          </a:p>
        </p:txBody>
      </p:sp>
      <p:sp>
        <p:nvSpPr>
          <p:cNvPr id="5" name="Fußzeilenplatzhalter 4"/>
          <p:cNvSpPr>
            <a:spLocks noGrp="1"/>
          </p:cNvSpPr>
          <p:nvPr>
            <p:ph type="ftr" sz="quarter" idx="11"/>
          </p:nvPr>
        </p:nvSpPr>
        <p:spPr/>
        <p:txBody>
          <a:bodyPr/>
          <a:lstStyle/>
          <a:p>
            <a:endParaRPr lang="en-US"/>
          </a:p>
        </p:txBody>
      </p:sp>
      <p:sp>
        <p:nvSpPr>
          <p:cNvPr id="4" name="Datumsplatzhalter 3"/>
          <p:cNvSpPr>
            <a:spLocks noGrp="1"/>
          </p:cNvSpPr>
          <p:nvPr>
            <p:ph type="dt" sz="half" idx="13"/>
          </p:nvPr>
        </p:nvSpPr>
        <p:spPr/>
        <p:txBody>
          <a:bodyPr/>
          <a:lstStyle/>
          <a:p>
            <a:fld id="{2B5F305B-A59C-4E1F-96D6-F0BD3EA6355F}" type="datetimeFigureOut">
              <a:rPr lang="en-US" smtClean="0"/>
              <a:t>8/20/2025</a:t>
            </a:fld>
            <a:endParaRPr lang="en-US"/>
          </a:p>
        </p:txBody>
      </p:sp>
      <p:sp>
        <p:nvSpPr>
          <p:cNvPr id="7" name="Foliennummernplatzhalter 6"/>
          <p:cNvSpPr>
            <a:spLocks noGrp="1"/>
          </p:cNvSpPr>
          <p:nvPr>
            <p:ph type="sldNum" sz="quarter" idx="14"/>
          </p:nvPr>
        </p:nvSpPr>
        <p:spPr/>
        <p:txBody>
          <a:bodyPr/>
          <a:lstStyle/>
          <a:p>
            <a:fld id="{46CB84EB-CF83-40CC-AAF3-9357C837101B}" type="slidenum">
              <a:rPr lang="en-US" smtClean="0"/>
              <a:t>‹#›</a:t>
            </a:fld>
            <a:endParaRPr lang="en-US"/>
          </a:p>
        </p:txBody>
      </p:sp>
      <p:sp>
        <p:nvSpPr>
          <p:cNvPr id="3" name="Inhaltsplatzhalter 2"/>
          <p:cNvSpPr>
            <a:spLocks noGrp="1"/>
          </p:cNvSpPr>
          <p:nvPr>
            <p:ph idx="1"/>
          </p:nvPr>
        </p:nvSpPr>
        <p:spPr>
          <a:xfrm>
            <a:off x="847171" y="579993"/>
            <a:ext cx="10497659" cy="5120164"/>
          </a:xfrm>
        </p:spPr>
        <p:txBody>
          <a:bodyPr/>
          <a:lstStyle>
            <a:lvl1pPr>
              <a:spcAft>
                <a:spcPts val="2000"/>
              </a:spcAft>
              <a:defRPr sz="3200">
                <a:solidFill>
                  <a:schemeClr val="tx1"/>
                </a:solidFill>
              </a:defRPr>
            </a:lvl1pPr>
            <a:lvl2pPr marL="360000" indent="-360000">
              <a:spcBef>
                <a:spcPts val="0"/>
              </a:spcBef>
              <a:defRPr sz="3200" b="0">
                <a:solidFill>
                  <a:schemeClr val="tx1"/>
                </a:solidFill>
              </a:defRPr>
            </a:lvl2pPr>
            <a:lvl3pPr marL="720000" indent="-360000">
              <a:defRPr sz="2000">
                <a:solidFill>
                  <a:schemeClr val="tx1"/>
                </a:solidFill>
              </a:defRPr>
            </a:lvl3pPr>
            <a:lvl4pPr marL="990000" indent="-270000">
              <a:defRPr sz="2000">
                <a:solidFill>
                  <a:schemeClr val="tx1"/>
                </a:solidFill>
              </a:defRPr>
            </a:lvl4pPr>
            <a:lvl5pPr marL="990000" indent="-270000">
              <a:defRPr sz="20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912814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ndard 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5" name="Datumsplatzhalter 4"/>
          <p:cNvSpPr>
            <a:spLocks noGrp="1"/>
          </p:cNvSpPr>
          <p:nvPr>
            <p:ph type="dt" sz="half" idx="13"/>
          </p:nvPr>
        </p:nvSpPr>
        <p:spPr/>
        <p:txBody>
          <a:bodyPr/>
          <a:lstStyle/>
          <a:p>
            <a:fld id="{2B5F305B-A59C-4E1F-96D6-F0BD3EA6355F}" type="datetimeFigureOut">
              <a:rPr lang="en-US" smtClean="0"/>
              <a:t>8/20/2025</a:t>
            </a:fld>
            <a:endParaRPr lang="en-US"/>
          </a:p>
        </p:txBody>
      </p:sp>
      <p:sp>
        <p:nvSpPr>
          <p:cNvPr id="8" name="Foliennummernplatzhalter 7"/>
          <p:cNvSpPr>
            <a:spLocks noGrp="1"/>
          </p:cNvSpPr>
          <p:nvPr>
            <p:ph type="sldNum" sz="quarter" idx="14"/>
          </p:nvPr>
        </p:nvSpPr>
        <p:spPr/>
        <p:txBody>
          <a:bodyPr/>
          <a:lstStyle/>
          <a:p>
            <a:fld id="{46CB84EB-CF83-40CC-AAF3-9357C837101B}" type="slidenum">
              <a:rPr lang="en-US" smtClean="0"/>
              <a:t>‹#›</a:t>
            </a:fld>
            <a:endParaRPr lang="en-US"/>
          </a:p>
        </p:txBody>
      </p:sp>
      <p:sp>
        <p:nvSpPr>
          <p:cNvPr id="3" name="Inhaltsplatzhalter 2"/>
          <p:cNvSpPr>
            <a:spLocks noGrp="1"/>
          </p:cNvSpPr>
          <p:nvPr>
            <p:ph sz="half" idx="1" hasCustomPrompt="1"/>
          </p:nvPr>
        </p:nvSpPr>
        <p:spPr>
          <a:xfrm>
            <a:off x="847171" y="1923884"/>
            <a:ext cx="5130000" cy="3728770"/>
          </a:xfrm>
        </p:spPr>
        <p:txBody>
          <a:bodyPr lIns="0" tIns="0" rIns="0" bIns="0" anchor="t" anchorCtr="0"/>
          <a:lstStyle>
            <a:lvl1pPr algn="l">
              <a:defRPr sz="2000">
                <a:solidFill>
                  <a:schemeClr val="tx1"/>
                </a:solidFill>
              </a:defRPr>
            </a:lvl1pPr>
            <a:lvl2pPr algn="l">
              <a:defRPr sz="2000">
                <a:solidFill>
                  <a:schemeClr val="tx1"/>
                </a:solidFill>
              </a:defRPr>
            </a:lvl2pPr>
            <a:lvl3pPr algn="l">
              <a:defRPr sz="1600">
                <a:solidFill>
                  <a:schemeClr val="tx1"/>
                </a:solidFill>
              </a:defRPr>
            </a:lvl3pPr>
            <a:lvl4pPr algn="l">
              <a:defRPr sz="1200">
                <a:solidFill>
                  <a:schemeClr val="tx1"/>
                </a:solidFill>
              </a:defRPr>
            </a:lvl4pPr>
            <a:lvl5pPr algn="l">
              <a:defRPr sz="1200">
                <a:solidFill>
                  <a:schemeClr val="tx1"/>
                </a:solidFill>
              </a:defRPr>
            </a:lvl5pPr>
            <a:lvl6pPr algn="l">
              <a:defRPr sz="1200">
                <a:solidFill>
                  <a:schemeClr val="tx1"/>
                </a:solidFill>
              </a:defRPr>
            </a:lvl6pPr>
            <a:lvl7pPr algn="l">
              <a:defRPr sz="1200">
                <a:solidFill>
                  <a:schemeClr val="tx1"/>
                </a:solidFill>
              </a:defRPr>
            </a:lvl7pPr>
            <a:lvl8pPr algn="l">
              <a:defRPr sz="1200" baseline="0">
                <a:solidFill>
                  <a:schemeClr val="tx1"/>
                </a:solidFill>
              </a:defRPr>
            </a:lvl8pPr>
            <a:lvl9pPr algn="l">
              <a:defRPr sz="1200" baseline="0">
                <a:solidFill>
                  <a:schemeClr val="tx1"/>
                </a:solidFill>
              </a:defRPr>
            </a:lvl9pPr>
          </a:lstStyle>
          <a:p>
            <a:pPr lvl="0"/>
            <a:r>
              <a:rPr lang="en-US" noProof="0"/>
              <a:t>Click to add text</a:t>
            </a:r>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a:p>
            <a:pPr lvl="5"/>
            <a:r>
              <a:rPr lang="en-US" noProof="0" err="1"/>
              <a:t>Sechste</a:t>
            </a:r>
            <a:r>
              <a:rPr lang="en-US" noProof="0"/>
              <a:t> </a:t>
            </a:r>
            <a:r>
              <a:rPr lang="en-US" noProof="0" err="1"/>
              <a:t>Ebene</a:t>
            </a:r>
            <a:endParaRPr lang="en-US" noProof="0"/>
          </a:p>
          <a:p>
            <a:pPr lvl="6"/>
            <a:r>
              <a:rPr lang="en-US" noProof="0" err="1"/>
              <a:t>Siebte</a:t>
            </a:r>
            <a:r>
              <a:rPr lang="en-US" noProof="0"/>
              <a:t> </a:t>
            </a:r>
            <a:r>
              <a:rPr lang="en-US" noProof="0" err="1"/>
              <a:t>Ebene</a:t>
            </a:r>
            <a:endParaRPr lang="en-US" noProof="0"/>
          </a:p>
          <a:p>
            <a:pPr lvl="7"/>
            <a:r>
              <a:rPr lang="en-US" noProof="0" err="1"/>
              <a:t>Achte</a:t>
            </a:r>
            <a:r>
              <a:rPr lang="en-US" noProof="0"/>
              <a:t> </a:t>
            </a:r>
            <a:r>
              <a:rPr lang="en-US" noProof="0" err="1"/>
              <a:t>Ebene</a:t>
            </a:r>
            <a:endParaRPr lang="en-US" noProof="0"/>
          </a:p>
          <a:p>
            <a:pPr lvl="8"/>
            <a:r>
              <a:rPr lang="en-US" noProof="0" err="1"/>
              <a:t>Neunte</a:t>
            </a:r>
            <a:r>
              <a:rPr lang="en-US" noProof="0"/>
              <a:t> </a:t>
            </a:r>
            <a:r>
              <a:rPr lang="en-US" noProof="0" err="1"/>
              <a:t>Ebene</a:t>
            </a:r>
            <a:endParaRPr lang="en-US" noProof="0"/>
          </a:p>
        </p:txBody>
      </p:sp>
      <p:sp>
        <p:nvSpPr>
          <p:cNvPr id="4" name="Inhaltsplatzhalter 3"/>
          <p:cNvSpPr>
            <a:spLocks noGrp="1"/>
          </p:cNvSpPr>
          <p:nvPr>
            <p:ph sz="half" idx="2" hasCustomPrompt="1"/>
          </p:nvPr>
        </p:nvSpPr>
        <p:spPr>
          <a:xfrm>
            <a:off x="6223443" y="1923884"/>
            <a:ext cx="5128771" cy="3728770"/>
          </a:xfrm>
        </p:spPr>
        <p:txBody>
          <a:bodyPr lIns="0" tIns="0" rIns="0" bIns="0" anchor="t" anchorCtr="0"/>
          <a:lstStyle>
            <a:lvl1pPr algn="l">
              <a:defRPr sz="2000">
                <a:solidFill>
                  <a:schemeClr val="tx1"/>
                </a:solidFill>
              </a:defRPr>
            </a:lvl1pPr>
            <a:lvl2pPr algn="l">
              <a:defRPr sz="2000">
                <a:solidFill>
                  <a:schemeClr val="tx1"/>
                </a:solidFill>
              </a:defRPr>
            </a:lvl2pPr>
            <a:lvl3pPr algn="l">
              <a:defRPr sz="1600">
                <a:solidFill>
                  <a:schemeClr val="tx1"/>
                </a:solidFill>
              </a:defRPr>
            </a:lvl3pPr>
            <a:lvl4pPr algn="l">
              <a:defRPr sz="1200">
                <a:solidFill>
                  <a:schemeClr val="tx1"/>
                </a:solidFill>
              </a:defRPr>
            </a:lvl4pPr>
            <a:lvl5pPr algn="l">
              <a:defRPr sz="1200">
                <a:solidFill>
                  <a:schemeClr val="tx1"/>
                </a:solidFill>
              </a:defRPr>
            </a:lvl5pPr>
            <a:lvl6pPr algn="l">
              <a:defRPr sz="1200">
                <a:solidFill>
                  <a:schemeClr val="tx1"/>
                </a:solidFill>
              </a:defRPr>
            </a:lvl6pPr>
            <a:lvl7pPr algn="l">
              <a:defRPr sz="1200">
                <a:solidFill>
                  <a:schemeClr val="tx1"/>
                </a:solidFill>
              </a:defRPr>
            </a:lvl7pPr>
            <a:lvl8pPr algn="l">
              <a:defRPr sz="1200">
                <a:solidFill>
                  <a:schemeClr val="tx1"/>
                </a:solidFill>
              </a:defRPr>
            </a:lvl8pPr>
            <a:lvl9pPr algn="l">
              <a:defRPr sz="1200">
                <a:solidFill>
                  <a:schemeClr val="tx1"/>
                </a:solidFill>
              </a:defRPr>
            </a:lvl9pPr>
          </a:lstStyle>
          <a:p>
            <a:pPr lvl="0"/>
            <a:r>
              <a:rPr lang="en-US" noProof="0"/>
              <a:t>Click to add text</a:t>
            </a:r>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a:p>
            <a:pPr lvl="5"/>
            <a:r>
              <a:rPr lang="en-US" noProof="0" err="1"/>
              <a:t>Sechste</a:t>
            </a:r>
            <a:r>
              <a:rPr lang="en-US" noProof="0"/>
              <a:t> </a:t>
            </a:r>
            <a:r>
              <a:rPr lang="en-US" noProof="0" err="1"/>
              <a:t>Ebene</a:t>
            </a:r>
            <a:endParaRPr lang="en-US" noProof="0"/>
          </a:p>
          <a:p>
            <a:pPr lvl="6"/>
            <a:r>
              <a:rPr lang="en-US" noProof="0" err="1"/>
              <a:t>Siebte</a:t>
            </a:r>
            <a:r>
              <a:rPr lang="en-US" noProof="0"/>
              <a:t> </a:t>
            </a:r>
            <a:r>
              <a:rPr lang="en-US" noProof="0" err="1"/>
              <a:t>Ebene</a:t>
            </a:r>
            <a:endParaRPr lang="en-US" noProof="0"/>
          </a:p>
          <a:p>
            <a:pPr lvl="7"/>
            <a:r>
              <a:rPr lang="en-US" noProof="0" err="1"/>
              <a:t>Achte</a:t>
            </a:r>
            <a:r>
              <a:rPr lang="en-US" noProof="0"/>
              <a:t> </a:t>
            </a:r>
            <a:r>
              <a:rPr lang="en-US" noProof="0" err="1"/>
              <a:t>Ebene</a:t>
            </a:r>
            <a:endParaRPr lang="en-US" noProof="0"/>
          </a:p>
          <a:p>
            <a:pPr lvl="8"/>
            <a:r>
              <a:rPr lang="en-US" noProof="0" err="1"/>
              <a:t>Neunte</a:t>
            </a:r>
            <a:r>
              <a:rPr lang="en-US" noProof="0"/>
              <a:t> </a:t>
            </a:r>
            <a:r>
              <a:rPr lang="en-US" noProof="0" err="1"/>
              <a:t>Ebene</a:t>
            </a:r>
            <a:endParaRPr lang="en-US" noProof="0"/>
          </a:p>
        </p:txBody>
      </p:sp>
      <p:sp>
        <p:nvSpPr>
          <p:cNvPr id="6" name="Fußzeilenplatzhalt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4127997"/>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hpBgrd"/>
          <p:cNvSpPr/>
          <p:nvPr/>
        </p:nvSpPr>
        <p:spPr>
          <a:xfrm>
            <a:off x="0" y="-1"/>
            <a:ext cx="12192000" cy="61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7" name="Rectangle 6"/>
          <p:cNvSpPr/>
          <p:nvPr/>
        </p:nvSpPr>
        <p:spPr>
          <a:xfrm>
            <a:off x="0" y="6755329"/>
            <a:ext cx="12192000" cy="1026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noProof="0"/>
          </a:p>
        </p:txBody>
      </p:sp>
      <p:sp>
        <p:nvSpPr>
          <p:cNvPr id="9" name="Textfeld 8"/>
          <p:cNvSpPr txBox="1"/>
          <p:nvPr/>
        </p:nvSpPr>
        <p:spPr>
          <a:xfrm>
            <a:off x="538246" y="6381750"/>
            <a:ext cx="540000" cy="113362"/>
          </a:xfrm>
          <a:prstGeom prst="rect">
            <a:avLst/>
          </a:prstGeom>
          <a:noFill/>
        </p:spPr>
        <p:txBody>
          <a:bodyPr wrap="none" lIns="0" tIns="0" rIns="0" bIns="0" rtlCol="0" anchor="ctr">
            <a:noAutofit/>
          </a:bodyPr>
          <a:lstStyle/>
          <a:p>
            <a:pPr algn="r"/>
            <a:r>
              <a:rPr lang="en-US" sz="1000" noProof="0">
                <a:solidFill>
                  <a:srgbClr val="640000"/>
                </a:solidFill>
              </a:rPr>
              <a:t> </a:t>
            </a:r>
            <a:fld id="{DC8EE66E-F181-468C-945E-BF82BFF0D47C}" type="slidenum">
              <a:rPr lang="en-US" sz="1000" noProof="0" smtClean="0">
                <a:solidFill>
                  <a:srgbClr val="640000"/>
                </a:solidFill>
              </a:rPr>
              <a:t>‹#›</a:t>
            </a:fld>
            <a:r>
              <a:rPr lang="en-US" sz="1000" noProof="0">
                <a:solidFill>
                  <a:srgbClr val="640000"/>
                </a:solidFill>
              </a:rPr>
              <a:t>  |</a:t>
            </a:r>
          </a:p>
        </p:txBody>
      </p:sp>
      <p:sp>
        <p:nvSpPr>
          <p:cNvPr id="5" name="Fußzeilenplatzhalter 4"/>
          <p:cNvSpPr>
            <a:spLocks noGrp="1"/>
          </p:cNvSpPr>
          <p:nvPr>
            <p:ph type="ftr" sz="quarter" idx="3"/>
          </p:nvPr>
        </p:nvSpPr>
        <p:spPr>
          <a:xfrm>
            <a:off x="7175500" y="6381750"/>
            <a:ext cx="1872000" cy="113362"/>
          </a:xfrm>
          <a:prstGeom prst="rect">
            <a:avLst/>
          </a:prstGeom>
        </p:spPr>
        <p:txBody>
          <a:bodyPr vert="horz" wrap="none" lIns="0" tIns="0" rIns="0" bIns="0" rtlCol="0" anchor="ctr" anchorCtr="0">
            <a:noAutofit/>
          </a:bodyPr>
          <a:lstStyle>
            <a:lvl1pPr algn="l">
              <a:defRPr sz="1000" cap="all" baseline="0">
                <a:solidFill>
                  <a:schemeClr val="accent1"/>
                </a:solidFill>
              </a:defRPr>
            </a:lvl1pPr>
          </a:lstStyle>
          <a:p>
            <a:r>
              <a:rPr lang="en-US"/>
              <a:t>PROPRIETARY</a:t>
            </a:r>
          </a:p>
        </p:txBody>
      </p:sp>
      <p:sp>
        <p:nvSpPr>
          <p:cNvPr id="6" name="Datumsplatzhalter 5"/>
          <p:cNvSpPr>
            <a:spLocks noGrp="1"/>
          </p:cNvSpPr>
          <p:nvPr>
            <p:ph type="dt" sz="half" idx="2"/>
          </p:nvPr>
        </p:nvSpPr>
        <p:spPr>
          <a:xfrm>
            <a:off x="1110624" y="6381750"/>
            <a:ext cx="4968000" cy="113362"/>
          </a:xfrm>
          <a:prstGeom prst="rect">
            <a:avLst/>
          </a:prstGeom>
        </p:spPr>
        <p:txBody>
          <a:bodyPr vert="horz" lIns="0" tIns="0" rIns="0" bIns="0" rtlCol="0" anchor="ctr" anchorCtr="0"/>
          <a:lstStyle>
            <a:lvl1pPr algn="l">
              <a:defRPr sz="1000" cap="all" baseline="0">
                <a:solidFill>
                  <a:schemeClr val="tx1"/>
                </a:solidFill>
              </a:defRPr>
            </a:lvl1pPr>
          </a:lstStyle>
          <a:p>
            <a:r>
              <a:rPr lang="de-DE"/>
              <a:t>© WOODWARD, INC.</a:t>
            </a:r>
            <a:endParaRPr lang="en-US"/>
          </a:p>
        </p:txBody>
      </p:sp>
      <p:sp>
        <p:nvSpPr>
          <p:cNvPr id="12" name="Foliennummernplatzhalter 11"/>
          <p:cNvSpPr>
            <a:spLocks noGrp="1"/>
          </p:cNvSpPr>
          <p:nvPr>
            <p:ph type="sldNum" sz="quarter" idx="4"/>
          </p:nvPr>
        </p:nvSpPr>
        <p:spPr>
          <a:xfrm>
            <a:off x="-4800" y="6858000"/>
            <a:ext cx="0" cy="0"/>
          </a:xfrm>
          <a:prstGeom prst="rect">
            <a:avLst/>
          </a:prstGeom>
        </p:spPr>
        <p:txBody>
          <a:bodyPr vert="horz" lIns="0" tIns="0" rIns="91440" bIns="0" rtlCol="0" anchor="ctr"/>
          <a:lstStyle>
            <a:lvl1pPr algn="r">
              <a:defRPr sz="100">
                <a:solidFill>
                  <a:schemeClr val="tx1">
                    <a:tint val="75000"/>
                  </a:schemeClr>
                </a:solidFill>
              </a:defRPr>
            </a:lvl1pPr>
          </a:lstStyle>
          <a:p>
            <a:fld id="{92F3E3E6-B34B-4638-86DB-0B69E13808F2}" type="slidenum">
              <a:rPr lang="en-US" noProof="0" smtClean="0"/>
              <a:t>‹#›</a:t>
            </a:fld>
            <a:endParaRPr lang="en-US" noProof="0"/>
          </a:p>
        </p:txBody>
      </p:sp>
      <p:sp>
        <p:nvSpPr>
          <p:cNvPr id="2" name="Titelplatzhalter 1"/>
          <p:cNvSpPr>
            <a:spLocks noGrp="1"/>
          </p:cNvSpPr>
          <p:nvPr>
            <p:ph type="title"/>
          </p:nvPr>
        </p:nvSpPr>
        <p:spPr>
          <a:xfrm>
            <a:off x="847170" y="579992"/>
            <a:ext cx="10505043" cy="1077218"/>
          </a:xfrm>
          <a:prstGeom prst="rect">
            <a:avLst/>
          </a:prstGeom>
        </p:spPr>
        <p:txBody>
          <a:bodyPr vert="horz" lIns="0" tIns="0" rIns="0" bIns="0" rtlCol="0" anchor="t">
            <a:noAutofit/>
          </a:bodyPr>
          <a:lstStyle/>
          <a:p>
            <a:r>
              <a:rPr lang="en-US" noProof="0" err="1"/>
              <a:t>Titelmasterformat</a:t>
            </a:r>
            <a:r>
              <a:rPr lang="en-US" noProof="0"/>
              <a:t> </a:t>
            </a:r>
            <a:r>
              <a:rPr lang="en-US" noProof="0" err="1"/>
              <a:t>durch</a:t>
            </a:r>
            <a:r>
              <a:rPr lang="en-US" noProof="0"/>
              <a:t> </a:t>
            </a:r>
            <a:r>
              <a:rPr lang="en-US" noProof="0" err="1"/>
              <a:t>Klicken</a:t>
            </a:r>
            <a:r>
              <a:rPr lang="en-US" noProof="0"/>
              <a:t> </a:t>
            </a:r>
            <a:r>
              <a:rPr lang="en-US" noProof="0" err="1"/>
              <a:t>bearbeiten</a:t>
            </a:r>
            <a:endParaRPr lang="en-US" noProof="0"/>
          </a:p>
        </p:txBody>
      </p:sp>
      <p:sp>
        <p:nvSpPr>
          <p:cNvPr id="3" name="Textplatzhalter 2"/>
          <p:cNvSpPr>
            <a:spLocks noGrp="1"/>
          </p:cNvSpPr>
          <p:nvPr>
            <p:ph type="body" idx="1"/>
          </p:nvPr>
        </p:nvSpPr>
        <p:spPr>
          <a:xfrm>
            <a:off x="847171" y="1923884"/>
            <a:ext cx="10505043" cy="4093428"/>
          </a:xfrm>
          <a:prstGeom prst="rect">
            <a:avLst/>
          </a:prstGeom>
        </p:spPr>
        <p:txBody>
          <a:bodyPr vert="horz" lIns="0" tIns="0" rIns="0" bIns="0" rtlCol="0">
            <a:noAutofit/>
          </a:bodyPr>
          <a:lstStyle/>
          <a:p>
            <a:pPr lvl="0"/>
            <a:r>
              <a:rPr lang="en-US" noProof="0" err="1"/>
              <a:t>Textmasterformat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a:p>
            <a:pPr lvl="5"/>
            <a:r>
              <a:rPr lang="en-US" noProof="0" err="1"/>
              <a:t>Sechste</a:t>
            </a:r>
            <a:r>
              <a:rPr lang="en-US" noProof="0"/>
              <a:t> </a:t>
            </a:r>
            <a:r>
              <a:rPr lang="en-US" noProof="0" err="1"/>
              <a:t>Ebene</a:t>
            </a:r>
            <a:endParaRPr lang="en-US" noProof="0"/>
          </a:p>
          <a:p>
            <a:pPr lvl="6"/>
            <a:r>
              <a:rPr lang="en-US" noProof="0" err="1"/>
              <a:t>Siebte</a:t>
            </a:r>
            <a:r>
              <a:rPr lang="en-US" noProof="0"/>
              <a:t> </a:t>
            </a:r>
            <a:r>
              <a:rPr lang="en-US" noProof="0" err="1"/>
              <a:t>Ebene</a:t>
            </a:r>
            <a:endParaRPr lang="en-US" noProof="0"/>
          </a:p>
          <a:p>
            <a:pPr lvl="7"/>
            <a:r>
              <a:rPr lang="en-US" noProof="0" err="1"/>
              <a:t>Achte</a:t>
            </a:r>
            <a:r>
              <a:rPr lang="en-US" noProof="0"/>
              <a:t> </a:t>
            </a:r>
            <a:r>
              <a:rPr lang="en-US" noProof="0" err="1"/>
              <a:t>Ebene</a:t>
            </a:r>
            <a:endParaRPr lang="en-US" noProof="0"/>
          </a:p>
          <a:p>
            <a:pPr lvl="8"/>
            <a:r>
              <a:rPr lang="en-US" noProof="0" err="1"/>
              <a:t>Neunte</a:t>
            </a:r>
            <a:r>
              <a:rPr lang="en-US" noProof="0"/>
              <a:t> </a:t>
            </a:r>
            <a:r>
              <a:rPr lang="en-US" noProof="0" err="1"/>
              <a:t>Ebene</a:t>
            </a:r>
            <a:endParaRPr lang="en-US" noProof="0"/>
          </a:p>
        </p:txBody>
      </p:sp>
      <p:pic>
        <p:nvPicPr>
          <p:cNvPr id="13" name="Grafik 12">
            <a:extLst>
              <a:ext uri="{FF2B5EF4-FFF2-40B4-BE49-F238E27FC236}">
                <a16:creationId xmlns:a16="http://schemas.microsoft.com/office/drawing/2014/main" id="{759C172B-1B10-4ED7-A46E-2C6186286F98}"/>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9772421" y="6291551"/>
            <a:ext cx="1820118" cy="273441"/>
          </a:xfrm>
          <a:prstGeom prst="rect">
            <a:avLst/>
          </a:prstGeom>
        </p:spPr>
      </p:pic>
    </p:spTree>
    <p:extLst>
      <p:ext uri="{BB962C8B-B14F-4D97-AF65-F5344CB8AC3E}">
        <p14:creationId xmlns:p14="http://schemas.microsoft.com/office/powerpoint/2010/main" val="42729492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Lst>
  <p:hf hdr="0" ftr="0" dt="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0" indent="0" algn="l" defTabSz="914400" rtl="0" eaLnBrk="1" latinLnBrk="0" hangingPunct="1">
        <a:spcBef>
          <a:spcPts val="150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spcBef>
          <a:spcPts val="1500"/>
        </a:spcBef>
        <a:buClr>
          <a:schemeClr val="accent1"/>
        </a:buClr>
        <a:buSzPct val="100000"/>
        <a:buFont typeface="Wingdings" pitchFamily="2" charset="2"/>
        <a:buChar char="§"/>
        <a:defRPr sz="2000" b="0" kern="1200">
          <a:solidFill>
            <a:schemeClr val="tx1"/>
          </a:solidFill>
          <a:latin typeface="+mn-lt"/>
          <a:ea typeface="+mn-ea"/>
          <a:cs typeface="+mn-cs"/>
        </a:defRPr>
      </a:lvl2pPr>
      <a:lvl3pPr marL="360000" indent="-180000" algn="l" defTabSz="914400" rtl="0" eaLnBrk="1" latinLnBrk="0" hangingPunct="1">
        <a:spcBef>
          <a:spcPts val="1000"/>
        </a:spcBef>
        <a:spcAft>
          <a:spcPts val="800"/>
        </a:spcAft>
        <a:buClr>
          <a:schemeClr val="bg2"/>
        </a:buClr>
        <a:buSzPct val="100000"/>
        <a:buFont typeface="Wingdings" panose="05000000000000000000" pitchFamily="2" charset="2"/>
        <a:buChar char="§"/>
        <a:defRPr sz="1600" kern="1200">
          <a:solidFill>
            <a:schemeClr val="tx1"/>
          </a:solidFill>
          <a:latin typeface="+mn-lt"/>
          <a:ea typeface="+mn-ea"/>
          <a:cs typeface="+mn-cs"/>
        </a:defRPr>
      </a:lvl3pPr>
      <a:lvl4pPr marL="540000" indent="-180000" algn="l" defTabSz="914400" rtl="0" eaLnBrk="1" latinLnBrk="0" hangingPunct="1">
        <a:spcBef>
          <a:spcPts val="100"/>
        </a:spcBef>
        <a:spcAft>
          <a:spcPts val="200"/>
        </a:spcAft>
        <a:buClr>
          <a:schemeClr val="bg2"/>
        </a:buClr>
        <a:buSzPct val="100000"/>
        <a:buFont typeface="Symbol" pitchFamily="18" charset="2"/>
        <a:buChar char="-"/>
        <a:defRPr sz="1200" kern="1200">
          <a:solidFill>
            <a:schemeClr val="tx1"/>
          </a:solidFill>
          <a:latin typeface="+mn-lt"/>
          <a:ea typeface="+mn-ea"/>
          <a:cs typeface="+mn-cs"/>
        </a:defRPr>
      </a:lvl4pPr>
      <a:lvl5pPr marL="540000" indent="-180000" algn="l" defTabSz="914400" rtl="0" eaLnBrk="1" latinLnBrk="0" hangingPunct="1">
        <a:spcBef>
          <a:spcPts val="100"/>
        </a:spcBef>
        <a:spcAft>
          <a:spcPts val="200"/>
        </a:spcAft>
        <a:buClr>
          <a:schemeClr val="bg2"/>
        </a:buClr>
        <a:buSzPct val="100000"/>
        <a:buFont typeface="Symbol" pitchFamily="18" charset="2"/>
        <a:buChar char="-"/>
        <a:defRPr sz="1200" kern="1200">
          <a:solidFill>
            <a:schemeClr val="tx1"/>
          </a:solidFill>
          <a:latin typeface="+mn-lt"/>
          <a:ea typeface="+mn-ea"/>
          <a:cs typeface="+mn-cs"/>
        </a:defRPr>
      </a:lvl5pPr>
      <a:lvl6pPr marL="540000" indent="-180000" algn="l" defTabSz="914400" rtl="0" eaLnBrk="1" latinLnBrk="0" hangingPunct="1">
        <a:spcBef>
          <a:spcPts val="100"/>
        </a:spcBef>
        <a:spcAft>
          <a:spcPts val="200"/>
        </a:spcAft>
        <a:buClr>
          <a:schemeClr val="bg2"/>
        </a:buClr>
        <a:buFont typeface="Symbol" pitchFamily="18" charset="2"/>
        <a:buChar char="-"/>
        <a:defRPr sz="1200" kern="1200">
          <a:solidFill>
            <a:schemeClr val="tx1"/>
          </a:solidFill>
          <a:latin typeface="+mn-lt"/>
          <a:ea typeface="+mn-ea"/>
          <a:cs typeface="+mn-cs"/>
        </a:defRPr>
      </a:lvl6pPr>
      <a:lvl7pPr marL="540000" indent="-180000" algn="l" defTabSz="914400" rtl="0" eaLnBrk="1" latinLnBrk="0" hangingPunct="1">
        <a:spcBef>
          <a:spcPts val="100"/>
        </a:spcBef>
        <a:spcAft>
          <a:spcPts val="200"/>
        </a:spcAft>
        <a:buClr>
          <a:schemeClr val="bg2"/>
        </a:buClr>
        <a:buFont typeface="Symbol" pitchFamily="18" charset="2"/>
        <a:buChar char="-"/>
        <a:defRPr sz="1200" kern="1200">
          <a:solidFill>
            <a:schemeClr val="tx1"/>
          </a:solidFill>
          <a:latin typeface="+mn-lt"/>
          <a:ea typeface="+mn-ea"/>
          <a:cs typeface="+mn-cs"/>
        </a:defRPr>
      </a:lvl7pPr>
      <a:lvl8pPr marL="540000" indent="-180000" algn="l" defTabSz="914400" rtl="0" eaLnBrk="1" latinLnBrk="0" hangingPunct="1">
        <a:spcBef>
          <a:spcPts val="100"/>
        </a:spcBef>
        <a:spcAft>
          <a:spcPts val="200"/>
        </a:spcAft>
        <a:buClr>
          <a:schemeClr val="bg2"/>
        </a:buClr>
        <a:buFont typeface="Symbol" pitchFamily="18" charset="2"/>
        <a:buChar char="-"/>
        <a:defRPr sz="1200" kern="1200">
          <a:solidFill>
            <a:schemeClr val="tx1"/>
          </a:solidFill>
          <a:latin typeface="+mn-lt"/>
          <a:ea typeface="+mn-ea"/>
          <a:cs typeface="+mn-cs"/>
        </a:defRPr>
      </a:lvl8pPr>
      <a:lvl9pPr marL="540000" indent="-180000" algn="l" defTabSz="914400" rtl="0" eaLnBrk="1" latinLnBrk="0" hangingPunct="1">
        <a:spcBef>
          <a:spcPts val="100"/>
        </a:spcBef>
        <a:spcAft>
          <a:spcPts val="200"/>
        </a:spcAft>
        <a:buClr>
          <a:schemeClr val="bg2"/>
        </a:buClr>
        <a:buFont typeface="Symbol"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000000"/>
          </p15:clr>
        </p15:guide>
        <p15:guide id="2" orient="horz" pos="436">
          <p15:clr>
            <a:srgbClr val="000000"/>
          </p15:clr>
        </p15:guide>
        <p15:guide id="3" orient="horz" pos="1344">
          <p15:clr>
            <a:srgbClr val="000000"/>
          </p15:clr>
        </p15:guide>
        <p15:guide id="4" orient="horz" pos="3475">
          <p15:clr>
            <a:srgbClr val="000000"/>
          </p15:clr>
        </p15:guide>
        <p15:guide id="5" orient="horz" pos="4020">
          <p15:clr>
            <a:srgbClr val="000000"/>
          </p15:clr>
        </p15:guide>
        <p15:guide id="6" orient="horz" pos="4088">
          <p15:clr>
            <a:srgbClr val="000000"/>
          </p15:clr>
        </p15:guide>
        <p15:guide id="7" pos="7378">
          <p15:clr>
            <a:srgbClr val="000000"/>
          </p15:clr>
        </p15:guide>
        <p15:guide id="8" pos="234">
          <p15:clr>
            <a:srgbClr val="000000"/>
          </p15:clr>
        </p15:guide>
        <p15:guide id="10" pos="529">
          <p15:clr>
            <a:srgbClr val="000000"/>
          </p15:clr>
        </p15:guide>
        <p15:guide id="13" pos="7151">
          <p15:clr>
            <a:srgbClr val="000000"/>
          </p15:clr>
        </p15:guide>
        <p15:guide id="14" pos="7287">
          <p15:clr>
            <a:srgbClr val="000000"/>
          </p15:clr>
        </p15:guide>
        <p15:guide id="15" pos="393">
          <p15:clr>
            <a:srgbClr val="000000"/>
          </p15:clr>
        </p15:guide>
        <p15:guide id="16" pos="3772">
          <p15:clr>
            <a:srgbClr val="000000"/>
          </p15:clr>
        </p15:guide>
        <p15:guide id="17" pos="3908">
          <p15:clr>
            <a:srgbClr val="000000"/>
          </p15:clr>
        </p15:guide>
        <p15:guide id="18" orient="horz" pos="1049">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7FFE592C_333A98EC.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white airplane in the sky&#10;&#10;AI-generated content may be incorrect.">
            <a:extLst>
              <a:ext uri="{FF2B5EF4-FFF2-40B4-BE49-F238E27FC236}">
                <a16:creationId xmlns:a16="http://schemas.microsoft.com/office/drawing/2014/main" id="{9870F277-C937-8457-3620-7ED5478BB56C}"/>
              </a:ext>
            </a:extLst>
          </p:cNvPr>
          <p:cNvPicPr>
            <a:picLocks noGrp="1" noChangeAspect="1"/>
          </p:cNvPicPr>
          <p:nvPr>
            <p:ph type="pic" sz="quarter" idx="14"/>
          </p:nvPr>
        </p:nvPicPr>
        <p:blipFill>
          <a:blip r:embed="rId2"/>
          <a:srcRect t="14960" b="388"/>
          <a:stretch/>
        </p:blipFill>
        <p:spPr>
          <a:xfrm>
            <a:off x="1" y="2"/>
            <a:ext cx="12192000" cy="5806119"/>
          </a:xfrm>
        </p:spPr>
      </p:pic>
      <p:sp>
        <p:nvSpPr>
          <p:cNvPr id="28" name="Title 27">
            <a:extLst>
              <a:ext uri="{FF2B5EF4-FFF2-40B4-BE49-F238E27FC236}">
                <a16:creationId xmlns:a16="http://schemas.microsoft.com/office/drawing/2014/main" id="{8207E33F-3474-4A00-4352-CD550B048FFA}"/>
              </a:ext>
            </a:extLst>
          </p:cNvPr>
          <p:cNvSpPr>
            <a:spLocks noGrp="1"/>
          </p:cNvSpPr>
          <p:nvPr>
            <p:ph type="title"/>
          </p:nvPr>
        </p:nvSpPr>
        <p:spPr>
          <a:xfrm>
            <a:off x="160857" y="4352740"/>
            <a:ext cx="8875505" cy="885655"/>
          </a:xfrm>
        </p:spPr>
        <p:txBody>
          <a:bodyPr/>
          <a:lstStyle/>
          <a:p>
            <a:pPr>
              <a:lnSpc>
                <a:spcPts val="4800"/>
              </a:lnSpc>
            </a:pPr>
            <a:r>
              <a:rPr lang="en-US" sz="4400" b="1" dirty="0"/>
              <a:t>End-of-Year Performance Evaluation Calibration Session</a:t>
            </a:r>
            <a:br>
              <a:rPr lang="en-US" sz="4800" dirty="0"/>
            </a:br>
            <a:endParaRPr lang="en-US" sz="4800">
              <a:ea typeface="Calibri"/>
              <a:cs typeface="Calibri"/>
            </a:endParaRPr>
          </a:p>
        </p:txBody>
      </p:sp>
      <p:sp>
        <p:nvSpPr>
          <p:cNvPr id="29" name="Subtitle 28">
            <a:extLst>
              <a:ext uri="{FF2B5EF4-FFF2-40B4-BE49-F238E27FC236}">
                <a16:creationId xmlns:a16="http://schemas.microsoft.com/office/drawing/2014/main" id="{D690F04E-4DE5-D511-D416-37AC994F0D2B}"/>
              </a:ext>
            </a:extLst>
          </p:cNvPr>
          <p:cNvSpPr>
            <a:spLocks noGrp="1"/>
          </p:cNvSpPr>
          <p:nvPr>
            <p:ph type="subTitle" idx="1"/>
          </p:nvPr>
        </p:nvSpPr>
        <p:spPr/>
        <p:txBody>
          <a:bodyPr/>
          <a:lstStyle/>
          <a:p>
            <a:r>
              <a:rPr lang="en-US" dirty="0"/>
              <a:t>Talent Development | September 2025</a:t>
            </a:r>
          </a:p>
          <a:p>
            <a:endParaRPr lang="en-US"/>
          </a:p>
        </p:txBody>
      </p:sp>
    </p:spTree>
    <p:extLst>
      <p:ext uri="{BB962C8B-B14F-4D97-AF65-F5344CB8AC3E}">
        <p14:creationId xmlns:p14="http://schemas.microsoft.com/office/powerpoint/2010/main" val="29582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CEF71C-63A6-4C49-E77A-1CE380B42BE0}"/>
              </a:ext>
            </a:extLst>
          </p:cNvPr>
          <p:cNvSpPr/>
          <p:nvPr/>
        </p:nvSpPr>
        <p:spPr>
          <a:xfrm>
            <a:off x="7142442" y="245834"/>
            <a:ext cx="2221251" cy="4139241"/>
          </a:xfrm>
          <a:prstGeom prst="rect">
            <a:avLst/>
          </a:prstGeom>
          <a:gradFill flip="none" rotWithShape="1">
            <a:gsLst>
              <a:gs pos="100000">
                <a:srgbClr val="E67617"/>
              </a:gs>
              <a:gs pos="0">
                <a:srgbClr val="C5362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lstStyle/>
          <a:p>
            <a:pPr algn="ctr">
              <a:defRPr/>
            </a:pPr>
            <a:r>
              <a:rPr lang="en-US" b="1" dirty="0">
                <a:solidFill>
                  <a:prstClr val="white"/>
                </a:solidFill>
                <a:latin typeface="Calibri"/>
                <a:ea typeface="Calibri"/>
                <a:cs typeface="Calibri"/>
              </a:rPr>
              <a:t>June - March</a:t>
            </a:r>
          </a:p>
          <a:p>
            <a:pPr algn="ctr">
              <a:defRPr/>
            </a:pPr>
            <a:endParaRPr lang="en-US" sz="1050" b="0" i="0" u="none" strike="noStrike" kern="1200" cap="none" spc="0" normalizeH="0" baseline="0" noProof="0">
              <a:ln>
                <a:noFill/>
              </a:ln>
              <a:solidFill>
                <a:prstClr val="white"/>
              </a:solidFill>
              <a:effectLst/>
              <a:uLnTx/>
              <a:uFillTx/>
              <a:latin typeface="Calibri"/>
              <a:ea typeface="Calibri"/>
              <a:cs typeface="Calibri"/>
            </a:endParaRPr>
          </a:p>
          <a:p>
            <a:pPr algn="ctr">
              <a:defRPr/>
            </a:pPr>
            <a:r>
              <a:rPr lang="en-US" sz="1650" dirty="0">
                <a:solidFill>
                  <a:prstClr val="white"/>
                </a:solidFill>
                <a:latin typeface="Calibri"/>
              </a:rPr>
              <a:t>Facilitate, Launch, and Execute Strategic Talent Development Plan</a:t>
            </a:r>
            <a:r>
              <a:rPr lang="en-US" sz="1600" dirty="0">
                <a:solidFill>
                  <a:prstClr val="white"/>
                </a:solidFill>
                <a:latin typeface="Calibri"/>
              </a:rPr>
              <a:t>s</a:t>
            </a:r>
            <a:endParaRPr lang="en-US" sz="1600" b="1" i="0" u="none" strike="noStrike" kern="1200" cap="none" spc="0" normalizeH="0" baseline="0" noProof="0" dirty="0">
              <a:ln>
                <a:noFill/>
              </a:ln>
              <a:solidFill>
                <a:prstClr val="white"/>
              </a:solidFill>
              <a:effectLst/>
              <a:uLnTx/>
              <a:uFillTx/>
              <a:latin typeface="Calibri"/>
              <a:ea typeface="Calibri"/>
              <a:cs typeface="Calibri"/>
            </a:endParaRPr>
          </a:p>
        </p:txBody>
      </p:sp>
      <p:pic>
        <p:nvPicPr>
          <p:cNvPr id="6" name="Picture 5" descr="A red and white circle with arrows&#10;&#10;Description automatically generated">
            <a:extLst>
              <a:ext uri="{FF2B5EF4-FFF2-40B4-BE49-F238E27FC236}">
                <a16:creationId xmlns:a16="http://schemas.microsoft.com/office/drawing/2014/main" id="{B430C863-A52B-D385-B112-8E055AE826BD}"/>
              </a:ext>
            </a:extLst>
          </p:cNvPr>
          <p:cNvPicPr>
            <a:picLocks noChangeAspect="1"/>
          </p:cNvPicPr>
          <p:nvPr/>
        </p:nvPicPr>
        <p:blipFill>
          <a:blip r:embed="rId3"/>
          <a:stretch>
            <a:fillRect/>
          </a:stretch>
        </p:blipFill>
        <p:spPr>
          <a:xfrm>
            <a:off x="551290" y="1667521"/>
            <a:ext cx="11089420" cy="2558016"/>
          </a:xfrm>
          <a:prstGeom prst="rect">
            <a:avLst/>
          </a:prstGeom>
        </p:spPr>
      </p:pic>
      <p:sp>
        <p:nvSpPr>
          <p:cNvPr id="5" name="Slide Number Placeholder 4">
            <a:extLst>
              <a:ext uri="{FF2B5EF4-FFF2-40B4-BE49-F238E27FC236}">
                <a16:creationId xmlns:a16="http://schemas.microsoft.com/office/drawing/2014/main" id="{C121EB84-B81E-D1D2-4EBB-4CD04C64BBD9}"/>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E3E6-B34B-4638-86DB-0B69E13808F2}" type="slidenum">
              <a:rPr kumimoji="0" lang="en-US" sz="100" b="0" i="0" u="none" strike="noStrike" kern="1200" cap="none" spc="0" normalizeH="0" baseline="0" noProof="0" smtClean="0">
                <a:ln>
                  <a:noFill/>
                </a:ln>
                <a:solidFill>
                  <a:srgbClr val="454E53">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 b="0" i="0" u="none" strike="noStrike" kern="1200" cap="none" spc="0" normalizeH="0" baseline="0" noProof="0">
              <a:ln>
                <a:noFill/>
              </a:ln>
              <a:solidFill>
                <a:srgbClr val="454E53">
                  <a:tint val="75000"/>
                </a:srgbClr>
              </a:solidFill>
              <a:effectLst/>
              <a:uLnTx/>
              <a:uFillTx/>
              <a:latin typeface="Calibri"/>
              <a:ea typeface="+mn-ea"/>
              <a:cs typeface="+mn-cs"/>
            </a:endParaRPr>
          </a:p>
        </p:txBody>
      </p:sp>
      <p:sp>
        <p:nvSpPr>
          <p:cNvPr id="9" name="Title 8">
            <a:extLst>
              <a:ext uri="{FF2B5EF4-FFF2-40B4-BE49-F238E27FC236}">
                <a16:creationId xmlns:a16="http://schemas.microsoft.com/office/drawing/2014/main" id="{8E8A9AA2-D226-F1C6-2F38-40DF0DFB0D0D}"/>
              </a:ext>
            </a:extLst>
          </p:cNvPr>
          <p:cNvSpPr>
            <a:spLocks noGrp="1"/>
          </p:cNvSpPr>
          <p:nvPr>
            <p:ph type="title"/>
          </p:nvPr>
        </p:nvSpPr>
        <p:spPr>
          <a:xfrm>
            <a:off x="640635" y="408001"/>
            <a:ext cx="6345429" cy="828000"/>
          </a:xfrm>
        </p:spPr>
        <p:txBody>
          <a:bodyPr/>
          <a:lstStyle/>
          <a:p>
            <a:r>
              <a:rPr lang="en-US"/>
              <a:t>Woodward’s Talent Review Process</a:t>
            </a:r>
            <a:br>
              <a:rPr lang="en-US"/>
            </a:br>
            <a:endParaRPr lang="en-US"/>
          </a:p>
        </p:txBody>
      </p:sp>
      <p:sp>
        <p:nvSpPr>
          <p:cNvPr id="11" name="TextBox 10">
            <a:extLst>
              <a:ext uri="{FF2B5EF4-FFF2-40B4-BE49-F238E27FC236}">
                <a16:creationId xmlns:a16="http://schemas.microsoft.com/office/drawing/2014/main" id="{A16C5FE2-704D-5EFA-C1B6-AA498926BF61}"/>
              </a:ext>
            </a:extLst>
          </p:cNvPr>
          <p:cNvSpPr txBox="1"/>
          <p:nvPr/>
        </p:nvSpPr>
        <p:spPr>
          <a:xfrm>
            <a:off x="721387" y="2396156"/>
            <a:ext cx="195958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Managing &amp; Recognizing Performance</a:t>
            </a:r>
          </a:p>
        </p:txBody>
      </p:sp>
      <p:sp>
        <p:nvSpPr>
          <p:cNvPr id="12" name="TextBox 11">
            <a:extLst>
              <a:ext uri="{FF2B5EF4-FFF2-40B4-BE49-F238E27FC236}">
                <a16:creationId xmlns:a16="http://schemas.microsoft.com/office/drawing/2014/main" id="{84303A11-B941-C42F-03BA-C9945A51BEF7}"/>
              </a:ext>
            </a:extLst>
          </p:cNvPr>
          <p:cNvSpPr txBox="1"/>
          <p:nvPr/>
        </p:nvSpPr>
        <p:spPr>
          <a:xfrm>
            <a:off x="2986868" y="2396156"/>
            <a:ext cx="177169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Learning &amp; Development Support </a:t>
            </a:r>
          </a:p>
        </p:txBody>
      </p:sp>
      <p:sp>
        <p:nvSpPr>
          <p:cNvPr id="13" name="TextBox 12">
            <a:extLst>
              <a:ext uri="{FF2B5EF4-FFF2-40B4-BE49-F238E27FC236}">
                <a16:creationId xmlns:a16="http://schemas.microsoft.com/office/drawing/2014/main" id="{34F93C81-90D9-F46F-9282-FE3F7DE6DB41}"/>
              </a:ext>
            </a:extLst>
          </p:cNvPr>
          <p:cNvSpPr txBox="1"/>
          <p:nvPr/>
        </p:nvSpPr>
        <p:spPr>
          <a:xfrm>
            <a:off x="5158404" y="2257657"/>
            <a:ext cx="177169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Identifying Strategic Talent and Talent Pools for Critical Roles</a:t>
            </a:r>
          </a:p>
        </p:txBody>
      </p:sp>
      <p:sp>
        <p:nvSpPr>
          <p:cNvPr id="14" name="TextBox 13">
            <a:extLst>
              <a:ext uri="{FF2B5EF4-FFF2-40B4-BE49-F238E27FC236}">
                <a16:creationId xmlns:a16="http://schemas.microsoft.com/office/drawing/2014/main" id="{18ED74F3-A75F-66DB-C2B9-BD7412FA6DF3}"/>
              </a:ext>
            </a:extLst>
          </p:cNvPr>
          <p:cNvSpPr txBox="1"/>
          <p:nvPr/>
        </p:nvSpPr>
        <p:spPr>
          <a:xfrm>
            <a:off x="9449559" y="2396156"/>
            <a:ext cx="17716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Build a </a:t>
            </a:r>
            <a:br>
              <a:rPr kumimoji="0" lang="en-US" sz="1800" b="1" i="0" u="none" strike="noStrike" kern="1200" cap="none" spc="0" normalizeH="0" baseline="0" noProof="0">
                <a:ln>
                  <a:noFill/>
                </a:ln>
                <a:solidFill>
                  <a:srgbClr val="454E53"/>
                </a:solidFill>
                <a:effectLst/>
                <a:uLnTx/>
                <a:uFillTx/>
                <a:latin typeface="Calibri"/>
                <a:ea typeface="+mn-ea"/>
                <a:cs typeface="+mn-cs"/>
              </a:rPr>
            </a:br>
            <a:r>
              <a:rPr kumimoji="0" lang="en-US" sz="1800" b="1" i="0" u="none" strike="noStrike" kern="1200" cap="none" spc="0" normalizeH="0" baseline="0" noProof="0">
                <a:ln>
                  <a:noFill/>
                </a:ln>
                <a:solidFill>
                  <a:srgbClr val="454E53"/>
                </a:solidFill>
                <a:effectLst/>
                <a:uLnTx/>
                <a:uFillTx/>
                <a:latin typeface="Calibri"/>
                <a:ea typeface="+mn-ea"/>
                <a:cs typeface="+mn-cs"/>
              </a:rPr>
              <a:t>Talent </a:t>
            </a:r>
            <a:br>
              <a:rPr kumimoji="0" lang="en-US" sz="1800" b="1" i="0" u="none" strike="noStrike" kern="1200" cap="none" spc="0" normalizeH="0" baseline="0" noProof="0">
                <a:ln>
                  <a:noFill/>
                </a:ln>
                <a:solidFill>
                  <a:srgbClr val="454E53"/>
                </a:solidFill>
                <a:effectLst/>
                <a:uLnTx/>
                <a:uFillTx/>
                <a:latin typeface="Calibri"/>
                <a:ea typeface="+mn-ea"/>
                <a:cs typeface="+mn-cs"/>
              </a:rPr>
            </a:br>
            <a:r>
              <a:rPr kumimoji="0" lang="en-US" sz="1800" b="1" i="0" u="none" strike="noStrike" kern="1200" cap="none" spc="0" normalizeH="0" baseline="0" noProof="0">
                <a:ln>
                  <a:noFill/>
                </a:ln>
                <a:solidFill>
                  <a:srgbClr val="454E53"/>
                </a:solidFill>
                <a:effectLst/>
                <a:uLnTx/>
                <a:uFillTx/>
                <a:latin typeface="Calibri"/>
                <a:ea typeface="+mn-ea"/>
                <a:cs typeface="+mn-cs"/>
              </a:rPr>
              <a:t>Pipeline</a:t>
            </a:r>
          </a:p>
        </p:txBody>
      </p:sp>
      <p:sp>
        <p:nvSpPr>
          <p:cNvPr id="15" name="TextBox 14">
            <a:extLst>
              <a:ext uri="{FF2B5EF4-FFF2-40B4-BE49-F238E27FC236}">
                <a16:creationId xmlns:a16="http://schemas.microsoft.com/office/drawing/2014/main" id="{53CD9BB0-B2D2-0F2C-69AB-B4665F52CE91}"/>
              </a:ext>
            </a:extLst>
          </p:cNvPr>
          <p:cNvSpPr txBox="1"/>
          <p:nvPr/>
        </p:nvSpPr>
        <p:spPr>
          <a:xfrm>
            <a:off x="7318339" y="2119946"/>
            <a:ext cx="1771696" cy="1477328"/>
          </a:xfrm>
          <a:prstGeom prst="rect">
            <a:avLst/>
          </a:prstGeom>
          <a:noFill/>
        </p:spPr>
        <p:txBody>
          <a:bodyPr wrap="square" lIns="91440" tIns="45720" rIns="91440" bIns="45720" anchor="t">
            <a:spAutoFit/>
          </a:bodyPr>
          <a:lstStyle/>
          <a:p>
            <a:pPr algn="ctr">
              <a:defRPr/>
            </a:pPr>
            <a:r>
              <a:rPr kumimoji="0" lang="en-US" sz="1800" b="1" i="0" u="none" strike="noStrike" kern="1200" cap="none" spc="0" normalizeH="0" baseline="0" noProof="0">
                <a:ln>
                  <a:noFill/>
                </a:ln>
                <a:solidFill>
                  <a:srgbClr val="454E53"/>
                </a:solidFill>
                <a:effectLst/>
                <a:uLnTx/>
                <a:uFillTx/>
                <a:latin typeface="Calibri"/>
                <a:ea typeface="+mn-ea"/>
                <a:cs typeface="+mn-cs"/>
              </a:rPr>
              <a:t>Intentional Accelerated Development for </a:t>
            </a:r>
            <a:r>
              <a:rPr lang="en-US" b="1">
                <a:solidFill>
                  <a:srgbClr val="454E53"/>
                </a:solidFill>
                <a:latin typeface="Calibri"/>
              </a:rPr>
              <a:t>Strategic Talent</a:t>
            </a:r>
            <a:endParaRPr kumimoji="0" lang="en-US" sz="1800" b="1" i="0" u="none" strike="noStrike" kern="1200" cap="none" spc="0" normalizeH="0" baseline="0" noProof="0">
              <a:ln>
                <a:noFill/>
              </a:ln>
              <a:solidFill>
                <a:srgbClr val="454E53"/>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219F6C96-17EE-B0E8-539B-3077F828F5F6}"/>
              </a:ext>
            </a:extLst>
          </p:cNvPr>
          <p:cNvSpPr txBox="1"/>
          <p:nvPr/>
        </p:nvSpPr>
        <p:spPr>
          <a:xfrm>
            <a:off x="687238" y="4436406"/>
            <a:ext cx="2027884" cy="1926214"/>
          </a:xfrm>
          <a:prstGeom prst="rect">
            <a:avLst/>
          </a:prstGeom>
          <a:noFill/>
          <a:ln w="25400">
            <a:noFill/>
          </a:ln>
        </p:spPr>
        <p:txBody>
          <a:bodyPr wrap="square" tIns="91440">
            <a:noAutofit/>
          </a:bodyPr>
          <a:lstStyle/>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Goal Setting</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Assessing Performance</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Performance Conversations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Compensation Decisions</a:t>
            </a:r>
          </a:p>
        </p:txBody>
      </p:sp>
      <p:sp>
        <p:nvSpPr>
          <p:cNvPr id="19" name="TextBox 18">
            <a:extLst>
              <a:ext uri="{FF2B5EF4-FFF2-40B4-BE49-F238E27FC236}">
                <a16:creationId xmlns:a16="http://schemas.microsoft.com/office/drawing/2014/main" id="{74E7AE7A-1DAF-60A8-059C-D66CBB13A86F}"/>
              </a:ext>
            </a:extLst>
          </p:cNvPr>
          <p:cNvSpPr txBox="1"/>
          <p:nvPr/>
        </p:nvSpPr>
        <p:spPr>
          <a:xfrm>
            <a:off x="2858775" y="4436405"/>
            <a:ext cx="2126279" cy="1926215"/>
          </a:xfrm>
          <a:prstGeom prst="rect">
            <a:avLst/>
          </a:prstGeom>
          <a:noFill/>
          <a:ln w="25400">
            <a:noFill/>
          </a:ln>
        </p:spPr>
        <p:txBody>
          <a:bodyPr wrap="square" tIns="91440">
            <a:noAutofit/>
          </a:bodyPr>
          <a:lstStyle/>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Leadership Development Programs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Functional Learning</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Professional Learning</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Development Planning &amp; Conversations</a:t>
            </a:r>
          </a:p>
        </p:txBody>
      </p:sp>
      <p:sp>
        <p:nvSpPr>
          <p:cNvPr id="21" name="TextBox 20">
            <a:extLst>
              <a:ext uri="{FF2B5EF4-FFF2-40B4-BE49-F238E27FC236}">
                <a16:creationId xmlns:a16="http://schemas.microsoft.com/office/drawing/2014/main" id="{A33462F9-49CD-D513-FD99-0A0E07D8BC44}"/>
              </a:ext>
            </a:extLst>
          </p:cNvPr>
          <p:cNvSpPr txBox="1"/>
          <p:nvPr/>
        </p:nvSpPr>
        <p:spPr>
          <a:xfrm>
            <a:off x="5030310" y="4436406"/>
            <a:ext cx="2027884" cy="1926214"/>
          </a:xfrm>
          <a:prstGeom prst="rect">
            <a:avLst/>
          </a:prstGeom>
          <a:noFill/>
          <a:ln w="25400">
            <a:noFill/>
          </a:ln>
        </p:spPr>
        <p:txBody>
          <a:bodyPr wrap="square" tIns="91440">
            <a:noAutofit/>
          </a:bodyPr>
          <a:lstStyle/>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Career Conversations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Talent Reviews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Identifying potential</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Assessing Readiness</a:t>
            </a:r>
          </a:p>
        </p:txBody>
      </p:sp>
      <p:sp>
        <p:nvSpPr>
          <p:cNvPr id="23" name="TextBox 22">
            <a:extLst>
              <a:ext uri="{FF2B5EF4-FFF2-40B4-BE49-F238E27FC236}">
                <a16:creationId xmlns:a16="http://schemas.microsoft.com/office/drawing/2014/main" id="{F11FE438-8D9A-A6E7-D892-EB3622FBF7D6}"/>
              </a:ext>
            </a:extLst>
          </p:cNvPr>
          <p:cNvSpPr txBox="1"/>
          <p:nvPr/>
        </p:nvSpPr>
        <p:spPr>
          <a:xfrm>
            <a:off x="7162176" y="4436406"/>
            <a:ext cx="2171049" cy="1926214"/>
          </a:xfrm>
          <a:prstGeom prst="rect">
            <a:avLst/>
          </a:prstGeom>
          <a:noFill/>
          <a:ln w="25400">
            <a:noFill/>
          </a:ln>
        </p:spPr>
        <p:txBody>
          <a:bodyPr wrap="square" tIns="91440">
            <a:noAutofit/>
          </a:bodyPr>
          <a:lstStyle/>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Individual Development Plans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Accelerated Development Programs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Rotation Programs</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Job/ Stretch Assignments</a:t>
            </a:r>
          </a:p>
        </p:txBody>
      </p:sp>
      <p:sp>
        <p:nvSpPr>
          <p:cNvPr id="27" name="TextBox 26">
            <a:extLst>
              <a:ext uri="{FF2B5EF4-FFF2-40B4-BE49-F238E27FC236}">
                <a16:creationId xmlns:a16="http://schemas.microsoft.com/office/drawing/2014/main" id="{2A7983CF-4EB0-C593-35C4-95052A3F4899}"/>
              </a:ext>
            </a:extLst>
          </p:cNvPr>
          <p:cNvSpPr txBox="1"/>
          <p:nvPr/>
        </p:nvSpPr>
        <p:spPr>
          <a:xfrm>
            <a:off x="9339302" y="4436406"/>
            <a:ext cx="1992207" cy="1926214"/>
          </a:xfrm>
          <a:prstGeom prst="rect">
            <a:avLst/>
          </a:prstGeom>
          <a:noFill/>
          <a:ln w="25400">
            <a:noFill/>
          </a:ln>
        </p:spPr>
        <p:txBody>
          <a:bodyPr wrap="square" tIns="91440">
            <a:noAutofit/>
          </a:bodyPr>
          <a:lstStyle/>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Ready Now Talent</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Bench Depth</a:t>
            </a:r>
          </a:p>
          <a:p>
            <a:pPr marL="285750" marR="0" lvl="0" indent="-285750" algn="l" defTabSz="914400" rtl="0" eaLnBrk="1" fontAlgn="auto" latinLnBrk="0" hangingPunct="1">
              <a:lnSpc>
                <a:spcPct val="100000"/>
              </a:lnSpc>
              <a:spcBef>
                <a:spcPts val="0"/>
              </a:spcBef>
              <a:spcAft>
                <a:spcPts val="0"/>
              </a:spcAft>
              <a:buClr>
                <a:srgbClr val="800002"/>
              </a:buClr>
              <a:buSzTx/>
              <a:buFont typeface="Arial" panose="020B0604020202020204" pitchFamily="34" charset="0"/>
              <a:buChar char="•"/>
              <a:tabLst/>
              <a:defRPr/>
            </a:pPr>
            <a:r>
              <a:rPr kumimoji="0" lang="en-US" sz="1400" b="0" i="0" u="none" strike="noStrike" kern="1200" cap="none" spc="0" normalizeH="0" baseline="0" noProof="0">
                <a:ln>
                  <a:noFill/>
                </a:ln>
                <a:solidFill>
                  <a:srgbClr val="454E53"/>
                </a:solidFill>
                <a:effectLst/>
                <a:uLnTx/>
                <a:uFillTx/>
                <a:latin typeface="Calibri"/>
                <a:ea typeface="+mn-ea"/>
                <a:cs typeface="+mn-cs"/>
              </a:rPr>
              <a:t>Diversity of Talent</a:t>
            </a:r>
          </a:p>
        </p:txBody>
      </p:sp>
      <p:sp>
        <p:nvSpPr>
          <p:cNvPr id="4" name="Rectangle 3">
            <a:extLst>
              <a:ext uri="{FF2B5EF4-FFF2-40B4-BE49-F238E27FC236}">
                <a16:creationId xmlns:a16="http://schemas.microsoft.com/office/drawing/2014/main" id="{0FB2BE6E-387F-14A0-5758-80D516FFE5A4}"/>
              </a:ext>
            </a:extLst>
          </p:cNvPr>
          <p:cNvSpPr/>
          <p:nvPr/>
        </p:nvSpPr>
        <p:spPr>
          <a:xfrm>
            <a:off x="495293" y="1586300"/>
            <a:ext cx="2553740" cy="2556379"/>
          </a:xfrm>
          <a:prstGeom prst="rect">
            <a:avLst/>
          </a:prstGeom>
          <a:noFill/>
          <a:ln w="57150">
            <a:solidFill>
              <a:srgbClr val="FFCC00"/>
            </a:solidFill>
          </a:ln>
        </p:spPr>
        <p:style>
          <a:lnRef idx="0">
            <a:scrgbClr r="0" g="0" b="0"/>
          </a:lnRef>
          <a:fillRef idx="0">
            <a:scrgbClr r="0" g="0" b="0"/>
          </a:fillRef>
          <a:effectRef idx="0">
            <a:scrgbClr r="0" g="0" b="0"/>
          </a:effectRef>
          <a:fontRef idx="minor">
            <a:schemeClr val="lt1"/>
          </a:fontRef>
        </p:style>
        <p:txBody>
          <a:bodyPr wrap="square" lIns="72000" tIns="36000" rIns="72000" bIns="36000" rtlCol="0" anchor="ctr"/>
          <a:lstStyle/>
          <a:p>
            <a:pPr algn="ctr"/>
            <a:endParaRPr lang="en-US" err="1"/>
          </a:p>
        </p:txBody>
      </p:sp>
    </p:spTree>
    <p:extLst>
      <p:ext uri="{BB962C8B-B14F-4D97-AF65-F5344CB8AC3E}">
        <p14:creationId xmlns:p14="http://schemas.microsoft.com/office/powerpoint/2010/main" val="30076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16CFA-93DD-082F-B8C9-C1A64A1E7202}"/>
              </a:ext>
            </a:extLst>
          </p:cNvPr>
          <p:cNvSpPr>
            <a:spLocks noGrp="1"/>
          </p:cNvSpPr>
          <p:nvPr>
            <p:ph type="sldNum" sz="quarter" idx="13"/>
          </p:nvPr>
        </p:nvSpPr>
        <p:spPr/>
        <p:txBody>
          <a:bodyPr/>
          <a:lstStyle/>
          <a:p>
            <a:fld id="{92F3E3E6-B34B-4638-86DB-0B69E13808F2}" type="slidenum">
              <a:rPr lang="en-US" noProof="0" smtClean="0"/>
              <a:t>3</a:t>
            </a:fld>
            <a:endParaRPr lang="en-US" noProof="0"/>
          </a:p>
        </p:txBody>
      </p:sp>
      <p:pic>
        <p:nvPicPr>
          <p:cNvPr id="3" name="Picture 2" descr="A screenshot of a computer&#10;&#10;AI-generated content may be incorrect.">
            <a:extLst>
              <a:ext uri="{FF2B5EF4-FFF2-40B4-BE49-F238E27FC236}">
                <a16:creationId xmlns:a16="http://schemas.microsoft.com/office/drawing/2014/main" id="{83DAA804-511B-5993-468D-17CCAD58C929}"/>
              </a:ext>
            </a:extLst>
          </p:cNvPr>
          <p:cNvPicPr>
            <a:picLocks noChangeAspect="1"/>
          </p:cNvPicPr>
          <p:nvPr/>
        </p:nvPicPr>
        <p:blipFill>
          <a:blip r:embed="rId3"/>
          <a:stretch>
            <a:fillRect/>
          </a:stretch>
        </p:blipFill>
        <p:spPr>
          <a:xfrm>
            <a:off x="909637" y="1381125"/>
            <a:ext cx="10372725" cy="4095750"/>
          </a:xfrm>
          <a:prstGeom prst="rect">
            <a:avLst/>
          </a:prstGeom>
        </p:spPr>
      </p:pic>
    </p:spTree>
    <p:extLst>
      <p:ext uri="{BB962C8B-B14F-4D97-AF65-F5344CB8AC3E}">
        <p14:creationId xmlns:p14="http://schemas.microsoft.com/office/powerpoint/2010/main" val="211572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F6A1CF-943C-8E31-21E5-34FEEBAAAA82}"/>
              </a:ext>
            </a:extLst>
          </p:cNvPr>
          <p:cNvSpPr>
            <a:spLocks noGrp="1"/>
          </p:cNvSpPr>
          <p:nvPr>
            <p:ph type="sldNum" sz="quarter" idx="13"/>
          </p:nvPr>
        </p:nvSpPr>
        <p:spPr/>
        <p:txBody>
          <a:bodyPr/>
          <a:lstStyle/>
          <a:p>
            <a:fld id="{92F3E3E6-B34B-4638-86DB-0B69E13808F2}" type="slidenum">
              <a:rPr lang="en-US" noProof="0" smtClean="0"/>
              <a:t>4</a:t>
            </a:fld>
            <a:endParaRPr lang="en-US" noProof="0"/>
          </a:p>
        </p:txBody>
      </p:sp>
      <p:graphicFrame>
        <p:nvGraphicFramePr>
          <p:cNvPr id="6" name="Diagram 5">
            <a:extLst>
              <a:ext uri="{FF2B5EF4-FFF2-40B4-BE49-F238E27FC236}">
                <a16:creationId xmlns:a16="http://schemas.microsoft.com/office/drawing/2014/main" id="{F228B9BD-FF06-860F-BE0F-0196671FF69E}"/>
              </a:ext>
            </a:extLst>
          </p:cNvPr>
          <p:cNvGraphicFramePr/>
          <p:nvPr>
            <p:extLst>
              <p:ext uri="{D42A27DB-BD31-4B8C-83A1-F6EECF244321}">
                <p14:modId xmlns:p14="http://schemas.microsoft.com/office/powerpoint/2010/main" val="4091346853"/>
              </p:ext>
            </p:extLst>
          </p:nvPr>
        </p:nvGraphicFramePr>
        <p:xfrm>
          <a:off x="5867400" y="685800"/>
          <a:ext cx="6172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F441322-700A-196B-B75A-53C25F4D57EC}"/>
              </a:ext>
            </a:extLst>
          </p:cNvPr>
          <p:cNvSpPr txBox="1"/>
          <p:nvPr/>
        </p:nvSpPr>
        <p:spPr>
          <a:xfrm>
            <a:off x="381000" y="685800"/>
            <a:ext cx="5257800" cy="5466112"/>
          </a:xfrm>
          <a:prstGeom prst="rect">
            <a:avLst/>
          </a:prstGeom>
          <a:noFill/>
        </p:spPr>
        <p:txBody>
          <a:bodyPr wrap="square" lIns="91440" tIns="45720" rIns="91440" bIns="45720" anchor="t">
            <a:spAutoFit/>
          </a:bodyPr>
          <a:lstStyle/>
          <a:p>
            <a:pPr>
              <a:lnSpc>
                <a:spcPct val="90000"/>
              </a:lnSpc>
              <a:spcBef>
                <a:spcPct val="0"/>
              </a:spcBef>
              <a:defRPr/>
            </a:pPr>
            <a:r>
              <a:rPr lang="en-US" sz="3600">
                <a:solidFill>
                  <a:prstClr val="white"/>
                </a:solidFill>
                <a:latin typeface="Calibri"/>
                <a:ea typeface="Calibri"/>
                <a:cs typeface="Calibri"/>
              </a:rPr>
              <a:t>The purpose of holding a calibration session is:</a:t>
            </a:r>
          </a:p>
          <a:p>
            <a:pPr>
              <a:lnSpc>
                <a:spcPct val="90000"/>
              </a:lnSpc>
              <a:spcBef>
                <a:spcPct val="0"/>
              </a:spcBef>
              <a:defRPr/>
            </a:pPr>
            <a:endParaRPr lang="en-US" sz="3600">
              <a:solidFill>
                <a:prstClr val="white"/>
              </a:solidFill>
              <a:latin typeface="Calibri" panose="020F0502020204030204" pitchFamily="34" charset="0"/>
              <a:ea typeface="+mj-ea"/>
              <a:cs typeface="Calibri" panose="020F0502020204030204" pitchFamily="34" charset="0"/>
            </a:endParaRPr>
          </a:p>
          <a:p>
            <a:pPr marL="514350" indent="-514350">
              <a:lnSpc>
                <a:spcPct val="90000"/>
              </a:lnSpc>
              <a:spcBef>
                <a:spcPct val="0"/>
              </a:spcBef>
              <a:buFont typeface="+mj-lt"/>
              <a:buAutoNum type="arabicPeriod"/>
              <a:defRPr/>
            </a:pPr>
            <a:r>
              <a:rPr lang="en-US" sz="2800">
                <a:solidFill>
                  <a:prstClr val="white"/>
                </a:solidFill>
                <a:latin typeface="Calibri"/>
                <a:ea typeface="Calibri"/>
                <a:cs typeface="Calibri"/>
              </a:rPr>
              <a:t>Improve Accuracy of Performance Ratings &amp; Differentiate Performance</a:t>
            </a:r>
            <a:endParaRPr lang="en-US" sz="2800">
              <a:solidFill>
                <a:prstClr val="white"/>
              </a:solidFill>
              <a:latin typeface="Calibri" panose="020F0502020204030204" pitchFamily="34" charset="0"/>
              <a:ea typeface="Calibri"/>
              <a:cs typeface="Calibri" panose="020F0502020204030204" pitchFamily="34" charset="0"/>
            </a:endParaRPr>
          </a:p>
          <a:p>
            <a:pPr marL="514350" indent="-514350">
              <a:lnSpc>
                <a:spcPct val="90000"/>
              </a:lnSpc>
              <a:spcBef>
                <a:spcPct val="0"/>
              </a:spcBef>
              <a:buFont typeface="+mj-lt"/>
              <a:buAutoNum type="arabicPeriod"/>
              <a:defRPr/>
            </a:pPr>
            <a:endParaRPr lang="en-US" sz="2800">
              <a:solidFill>
                <a:prstClr val="white"/>
              </a:solidFill>
              <a:latin typeface="Calibri" panose="020F0502020204030204" pitchFamily="34" charset="0"/>
              <a:ea typeface="+mj-ea"/>
              <a:cs typeface="Calibri" panose="020F0502020204030204" pitchFamily="34" charset="0"/>
            </a:endParaRPr>
          </a:p>
          <a:p>
            <a:pPr marL="514350" indent="-514350">
              <a:lnSpc>
                <a:spcPct val="90000"/>
              </a:lnSpc>
              <a:spcBef>
                <a:spcPct val="0"/>
              </a:spcBef>
              <a:buFont typeface="+mj-lt"/>
              <a:buAutoNum type="arabicPeriod"/>
              <a:defRPr/>
            </a:pPr>
            <a:r>
              <a:rPr lang="en-US" sz="2800">
                <a:solidFill>
                  <a:prstClr val="white"/>
                </a:solidFill>
                <a:latin typeface="Calibri"/>
                <a:ea typeface="Calibri"/>
                <a:cs typeface="Calibri"/>
              </a:rPr>
              <a:t>Clarify Performance Standards to Mitigate Bias </a:t>
            </a:r>
          </a:p>
          <a:p>
            <a:pPr marL="514350" indent="-514350">
              <a:lnSpc>
                <a:spcPct val="90000"/>
              </a:lnSpc>
              <a:spcBef>
                <a:spcPct val="0"/>
              </a:spcBef>
              <a:buFont typeface="+mj-lt"/>
              <a:buAutoNum type="arabicPeriod"/>
              <a:defRPr/>
            </a:pPr>
            <a:endParaRPr lang="en-US" sz="2800">
              <a:solidFill>
                <a:prstClr val="white"/>
              </a:solidFill>
              <a:latin typeface="Calibri" panose="020F0502020204030204" pitchFamily="34" charset="0"/>
              <a:ea typeface="+mj-ea"/>
              <a:cs typeface="Calibri" panose="020F0502020204030204" pitchFamily="34" charset="0"/>
            </a:endParaRPr>
          </a:p>
          <a:p>
            <a:pPr marL="514350" indent="-514350">
              <a:lnSpc>
                <a:spcPct val="90000"/>
              </a:lnSpc>
              <a:spcBef>
                <a:spcPct val="0"/>
              </a:spcBef>
              <a:buFont typeface="+mj-lt"/>
              <a:buAutoNum type="arabicPeriod"/>
              <a:defRPr/>
            </a:pPr>
            <a:r>
              <a:rPr lang="en-US" sz="2800">
                <a:solidFill>
                  <a:prstClr val="white"/>
                </a:solidFill>
                <a:latin typeface="Calibri"/>
                <a:ea typeface="Calibri"/>
                <a:cs typeface="Calibri"/>
              </a:rPr>
              <a:t>Increase Credibility of Performance Evaluation Process</a:t>
            </a:r>
          </a:p>
        </p:txBody>
      </p:sp>
    </p:spTree>
    <p:extLst>
      <p:ext uri="{BB962C8B-B14F-4D97-AF65-F5344CB8AC3E}">
        <p14:creationId xmlns:p14="http://schemas.microsoft.com/office/powerpoint/2010/main" val="85947825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F04BAB-C9FA-2159-1DD7-64ADFC7CE61D}"/>
              </a:ext>
            </a:extLst>
          </p:cNvPr>
          <p:cNvSpPr>
            <a:spLocks noGrp="1"/>
          </p:cNvSpPr>
          <p:nvPr>
            <p:ph type="sldNum" sz="quarter" idx="13"/>
          </p:nvPr>
        </p:nvSpPr>
        <p:spPr/>
        <p:txBody>
          <a:bodyPr/>
          <a:lstStyle/>
          <a:p>
            <a:fld id="{92F3E3E6-B34B-4638-86DB-0B69E13808F2}" type="slidenum">
              <a:rPr lang="en-US" noProof="0" smtClean="0"/>
              <a:t>5</a:t>
            </a:fld>
            <a:endParaRPr lang="en-US" noProof="0"/>
          </a:p>
        </p:txBody>
      </p:sp>
      <p:sp>
        <p:nvSpPr>
          <p:cNvPr id="3" name="Title 1">
            <a:extLst>
              <a:ext uri="{FF2B5EF4-FFF2-40B4-BE49-F238E27FC236}">
                <a16:creationId xmlns:a16="http://schemas.microsoft.com/office/drawing/2014/main" id="{BC917DDC-C86F-F95E-BFA7-E0184F9C69C1}"/>
              </a:ext>
            </a:extLst>
          </p:cNvPr>
          <p:cNvSpPr txBox="1">
            <a:spLocks/>
          </p:cNvSpPr>
          <p:nvPr/>
        </p:nvSpPr>
        <p:spPr>
          <a:xfrm>
            <a:off x="0" y="0"/>
            <a:ext cx="12192000" cy="676275"/>
          </a:xfrm>
          <a:prstGeom prst="rect">
            <a:avLst/>
          </a:prstGeom>
          <a:solidFill>
            <a:schemeClr val="tx1"/>
          </a:solidFill>
        </p:spPr>
        <p:txBody>
          <a:bodyPr vert="horz" lIns="0" tIns="0" rIns="0" bIns="0" rtlCol="0" anchor="t">
            <a:noAutofit/>
          </a:bodyPr>
          <a:lstStyle>
            <a:lvl1pPr algn="l" defTabSz="914400" rtl="0" eaLnBrk="1" latinLnBrk="0" hangingPunct="1">
              <a:spcBef>
                <a:spcPct val="0"/>
              </a:spcBef>
              <a:buNone/>
              <a:defRPr sz="3200" b="0" kern="1200">
                <a:solidFill>
                  <a:schemeClr val="tx1"/>
                </a:solidFill>
                <a:latin typeface="+mj-lt"/>
                <a:ea typeface="+mj-ea"/>
                <a:cs typeface="+mj-cs"/>
              </a:defRPr>
            </a:lvl1pPr>
          </a:lstStyle>
          <a:p>
            <a:pPr algn="ctr"/>
            <a:r>
              <a:rPr lang="en-US" sz="4000">
                <a:solidFill>
                  <a:schemeClr val="bg1"/>
                </a:solidFill>
                <a:ea typeface="Calibri"/>
                <a:cs typeface="Calibri"/>
              </a:rPr>
              <a:t>A Note on Distribution</a:t>
            </a:r>
          </a:p>
        </p:txBody>
      </p:sp>
      <p:graphicFrame>
        <p:nvGraphicFramePr>
          <p:cNvPr id="4" name="Table 3">
            <a:extLst>
              <a:ext uri="{FF2B5EF4-FFF2-40B4-BE49-F238E27FC236}">
                <a16:creationId xmlns:a16="http://schemas.microsoft.com/office/drawing/2014/main" id="{D072F781-6748-C4CA-5F15-B718EABD9F56}"/>
              </a:ext>
            </a:extLst>
          </p:cNvPr>
          <p:cNvGraphicFramePr>
            <a:graphicFrameLocks noGrp="1"/>
          </p:cNvGraphicFramePr>
          <p:nvPr>
            <p:extLst>
              <p:ext uri="{D42A27DB-BD31-4B8C-83A1-F6EECF244321}">
                <p14:modId xmlns:p14="http://schemas.microsoft.com/office/powerpoint/2010/main" val="3372626745"/>
              </p:ext>
            </p:extLst>
          </p:nvPr>
        </p:nvGraphicFramePr>
        <p:xfrm>
          <a:off x="3416301" y="4511649"/>
          <a:ext cx="5359398" cy="127955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130123898"/>
                    </a:ext>
                  </a:extLst>
                </a:gridCol>
                <a:gridCol w="685800">
                  <a:extLst>
                    <a:ext uri="{9D8B030D-6E8A-4147-A177-3AD203B41FA5}">
                      <a16:colId xmlns:a16="http://schemas.microsoft.com/office/drawing/2014/main" val="1188986676"/>
                    </a:ext>
                  </a:extLst>
                </a:gridCol>
                <a:gridCol w="838200">
                  <a:extLst>
                    <a:ext uri="{9D8B030D-6E8A-4147-A177-3AD203B41FA5}">
                      <a16:colId xmlns:a16="http://schemas.microsoft.com/office/drawing/2014/main" val="3457582398"/>
                    </a:ext>
                  </a:extLst>
                </a:gridCol>
                <a:gridCol w="838200">
                  <a:extLst>
                    <a:ext uri="{9D8B030D-6E8A-4147-A177-3AD203B41FA5}">
                      <a16:colId xmlns:a16="http://schemas.microsoft.com/office/drawing/2014/main" val="2302122808"/>
                    </a:ext>
                  </a:extLst>
                </a:gridCol>
                <a:gridCol w="914400">
                  <a:extLst>
                    <a:ext uri="{9D8B030D-6E8A-4147-A177-3AD203B41FA5}">
                      <a16:colId xmlns:a16="http://schemas.microsoft.com/office/drawing/2014/main" val="1504186940"/>
                    </a:ext>
                  </a:extLst>
                </a:gridCol>
                <a:gridCol w="711198">
                  <a:extLst>
                    <a:ext uri="{9D8B030D-6E8A-4147-A177-3AD203B41FA5}">
                      <a16:colId xmlns:a16="http://schemas.microsoft.com/office/drawing/2014/main" val="3764653907"/>
                    </a:ext>
                  </a:extLst>
                </a:gridCol>
              </a:tblGrid>
              <a:tr h="639471">
                <a:tc>
                  <a:txBody>
                    <a:bodyPr/>
                    <a:lstStyle/>
                    <a:p>
                      <a:pPr algn="ctr"/>
                      <a:r>
                        <a:rPr lang="en-US"/>
                        <a:t>Rating</a:t>
                      </a:r>
                    </a:p>
                  </a:txBody>
                  <a:tcPr/>
                </a:tc>
                <a:tc>
                  <a:txBody>
                    <a:bodyPr/>
                    <a:lstStyle/>
                    <a:p>
                      <a:pPr algn="ctr"/>
                      <a:r>
                        <a:rPr lang="en-US"/>
                        <a:t>1</a:t>
                      </a:r>
                    </a:p>
                  </a:txBody>
                  <a:tcPr/>
                </a:tc>
                <a:tc>
                  <a:txBody>
                    <a:bodyPr/>
                    <a:lstStyle/>
                    <a:p>
                      <a:pPr algn="ctr"/>
                      <a:r>
                        <a:rPr lang="en-US"/>
                        <a:t>2</a:t>
                      </a:r>
                    </a:p>
                  </a:txBody>
                  <a:tcPr/>
                </a:tc>
                <a:tc>
                  <a:txBody>
                    <a:bodyPr/>
                    <a:lstStyle/>
                    <a:p>
                      <a:pPr algn="ctr"/>
                      <a:r>
                        <a:rPr lang="en-US"/>
                        <a:t>3</a:t>
                      </a:r>
                    </a:p>
                  </a:txBody>
                  <a:tcPr/>
                </a:tc>
                <a:tc>
                  <a:txBody>
                    <a:bodyPr/>
                    <a:lstStyle/>
                    <a:p>
                      <a:pPr algn="ctr"/>
                      <a:r>
                        <a:rPr lang="en-US"/>
                        <a:t>4</a:t>
                      </a:r>
                    </a:p>
                  </a:txBody>
                  <a:tcPr/>
                </a:tc>
                <a:tc>
                  <a:txBody>
                    <a:bodyPr/>
                    <a:lstStyle/>
                    <a:p>
                      <a:pPr algn="ctr"/>
                      <a:r>
                        <a:rPr lang="en-US"/>
                        <a:t>5</a:t>
                      </a:r>
                    </a:p>
                  </a:txBody>
                  <a:tcPr/>
                </a:tc>
                <a:extLst>
                  <a:ext uri="{0D108BD9-81ED-4DB2-BD59-A6C34878D82A}">
                    <a16:rowId xmlns:a16="http://schemas.microsoft.com/office/drawing/2014/main" val="1355591576"/>
                  </a:ext>
                </a:extLst>
              </a:tr>
              <a:tr h="370487">
                <a:tc>
                  <a:txBody>
                    <a:bodyPr/>
                    <a:lstStyle/>
                    <a:p>
                      <a:pPr algn="ctr"/>
                      <a:r>
                        <a:rPr lang="en-US"/>
                        <a:t>Suggested Distribution</a:t>
                      </a:r>
                    </a:p>
                  </a:txBody>
                  <a:tcPr/>
                </a:tc>
                <a:tc>
                  <a:txBody>
                    <a:bodyPr/>
                    <a:lstStyle/>
                    <a:p>
                      <a:pPr algn="ctr"/>
                      <a:r>
                        <a:rPr lang="en-US"/>
                        <a:t>2%</a:t>
                      </a:r>
                    </a:p>
                  </a:txBody>
                  <a:tcPr/>
                </a:tc>
                <a:tc>
                  <a:txBody>
                    <a:bodyPr/>
                    <a:lstStyle/>
                    <a:p>
                      <a:pPr algn="ctr"/>
                      <a:r>
                        <a:rPr lang="en-US"/>
                        <a:t>8%</a:t>
                      </a:r>
                    </a:p>
                  </a:txBody>
                  <a:tcPr/>
                </a:tc>
                <a:tc>
                  <a:txBody>
                    <a:bodyPr/>
                    <a:lstStyle/>
                    <a:p>
                      <a:pPr algn="ctr"/>
                      <a:r>
                        <a:rPr lang="en-US"/>
                        <a:t>70%</a:t>
                      </a:r>
                    </a:p>
                  </a:txBody>
                  <a:tcPr/>
                </a:tc>
                <a:tc>
                  <a:txBody>
                    <a:bodyPr/>
                    <a:lstStyle/>
                    <a:p>
                      <a:pPr algn="ctr"/>
                      <a:r>
                        <a:rPr lang="en-US"/>
                        <a:t>15%</a:t>
                      </a:r>
                    </a:p>
                  </a:txBody>
                  <a:tcPr/>
                </a:tc>
                <a:tc>
                  <a:txBody>
                    <a:bodyPr/>
                    <a:lstStyle/>
                    <a:p>
                      <a:pPr algn="ctr"/>
                      <a:r>
                        <a:rPr lang="en-US"/>
                        <a:t>5%</a:t>
                      </a:r>
                    </a:p>
                  </a:txBody>
                  <a:tcPr/>
                </a:tc>
                <a:extLst>
                  <a:ext uri="{0D108BD9-81ED-4DB2-BD59-A6C34878D82A}">
                    <a16:rowId xmlns:a16="http://schemas.microsoft.com/office/drawing/2014/main" val="3132710253"/>
                  </a:ext>
                </a:extLst>
              </a:tr>
            </a:tbl>
          </a:graphicData>
        </a:graphic>
      </p:graphicFrame>
      <p:sp>
        <p:nvSpPr>
          <p:cNvPr id="6" name="TextBox 5">
            <a:extLst>
              <a:ext uri="{FF2B5EF4-FFF2-40B4-BE49-F238E27FC236}">
                <a16:creationId xmlns:a16="http://schemas.microsoft.com/office/drawing/2014/main" id="{3690E009-C143-F2B1-C224-9594EDAE0E2D}"/>
              </a:ext>
            </a:extLst>
          </p:cNvPr>
          <p:cNvSpPr txBox="1"/>
          <p:nvPr/>
        </p:nvSpPr>
        <p:spPr>
          <a:xfrm>
            <a:off x="381000" y="1066800"/>
            <a:ext cx="11430000" cy="2585323"/>
          </a:xfrm>
          <a:prstGeom prst="rect">
            <a:avLst/>
          </a:prstGeom>
          <a:noFill/>
        </p:spPr>
        <p:txBody>
          <a:bodyPr wrap="square" lIns="91440" tIns="45720" rIns="91440" bIns="45720" anchor="t">
            <a:spAutoFit/>
          </a:bodyPr>
          <a:lstStyle/>
          <a:p>
            <a:r>
              <a:rPr lang="en-US" sz="2400">
                <a:solidFill>
                  <a:schemeClr val="tx1">
                    <a:lumMod val="50000"/>
                  </a:schemeClr>
                </a:solidFill>
                <a:effectLst/>
                <a:latin typeface="Aptos"/>
                <a:ea typeface="Aptos" panose="020B0004020202020204" pitchFamily="34" charset="0"/>
                <a:cs typeface="Aptos" panose="020B0004020202020204" pitchFamily="34" charset="0"/>
              </a:rPr>
              <a:t>Team members should be rated based on their results and behaviors aligned to Woodward’s values.  Leadership is not forcing a distribution of ratings. If leaders are accurately assessing performance, ratings should be differentiated, and you will use the full rating scale.</a:t>
            </a:r>
          </a:p>
          <a:p>
            <a:endParaRPr lang="en-US" sz="2400">
              <a:solidFill>
                <a:schemeClr val="tx1">
                  <a:lumMod val="50000"/>
                </a:schemeClr>
              </a:solidFill>
              <a:effectLst/>
              <a:latin typeface="Aptos" panose="020B0004020202020204" pitchFamily="34" charset="0"/>
              <a:ea typeface="Aptos" panose="020B0004020202020204" pitchFamily="34" charset="0"/>
              <a:cs typeface="Aptos" panose="020B0004020202020204" pitchFamily="34" charset="0"/>
            </a:endParaRPr>
          </a:p>
          <a:p>
            <a:r>
              <a:rPr lang="en-US" sz="2400">
                <a:solidFill>
                  <a:schemeClr val="tx1">
                    <a:lumMod val="50000"/>
                  </a:schemeClr>
                </a:solidFill>
                <a:latin typeface="Aptos"/>
                <a:ea typeface="Aptos" panose="020B0004020202020204" pitchFamily="34" charset="0"/>
                <a:cs typeface="Aptos" panose="020B0004020202020204" pitchFamily="34" charset="0"/>
              </a:rPr>
              <a:t>For</a:t>
            </a:r>
            <a:r>
              <a:rPr lang="en-US" sz="2400">
                <a:solidFill>
                  <a:schemeClr val="tx1">
                    <a:lumMod val="50000"/>
                  </a:schemeClr>
                </a:solidFill>
                <a:effectLst/>
                <a:latin typeface="Aptos"/>
                <a:ea typeface="Aptos" panose="020B0004020202020204" pitchFamily="34" charset="0"/>
                <a:cs typeface="Aptos" panose="020B0004020202020204" pitchFamily="34" charset="0"/>
              </a:rPr>
              <a:t> </a:t>
            </a:r>
            <a:r>
              <a:rPr lang="en-US" sz="2400">
                <a:solidFill>
                  <a:schemeClr val="tx1">
                    <a:lumMod val="50000"/>
                  </a:schemeClr>
                </a:solidFill>
                <a:latin typeface="Aptos"/>
                <a:ea typeface="Aptos" panose="020B0004020202020204" pitchFamily="34" charset="0"/>
                <a:cs typeface="Aptos" panose="020B0004020202020204" pitchFamily="34" charset="0"/>
              </a:rPr>
              <a:t>teams of 30 or more,</a:t>
            </a:r>
            <a:r>
              <a:rPr lang="en-US" sz="2400">
                <a:solidFill>
                  <a:schemeClr val="tx1">
                    <a:lumMod val="50000"/>
                  </a:schemeClr>
                </a:solidFill>
                <a:effectLst/>
                <a:latin typeface="Aptos"/>
                <a:ea typeface="Aptos" panose="020B0004020202020204" pitchFamily="34" charset="0"/>
                <a:cs typeface="Aptos" panose="020B0004020202020204" pitchFamily="34" charset="0"/>
              </a:rPr>
              <a:t> we should expect the following distribution</a:t>
            </a:r>
            <a:r>
              <a:rPr lang="en-US" sz="2400">
                <a:solidFill>
                  <a:schemeClr val="tx1">
                    <a:lumMod val="50000"/>
                  </a:schemeClr>
                </a:solidFill>
                <a:latin typeface="Aptos"/>
                <a:ea typeface="Aptos" panose="020B0004020202020204" pitchFamily="34" charset="0"/>
                <a:cs typeface="Aptos" panose="020B0004020202020204" pitchFamily="34" charset="0"/>
              </a:rPr>
              <a:t>:</a:t>
            </a:r>
            <a:endParaRPr lang="en-US" sz="2400">
              <a:solidFill>
                <a:schemeClr val="tx1">
                  <a:lumMod val="50000"/>
                </a:schemeClr>
              </a:solidFill>
              <a:effectLst/>
              <a:latin typeface="Aptos"/>
              <a:ea typeface="Aptos" panose="020B0004020202020204" pitchFamily="34" charset="0"/>
              <a:cs typeface="Aptos" panose="020B0004020202020204" pitchFamily="34" charset="0"/>
            </a:endParaRPr>
          </a:p>
          <a:p>
            <a:endParaRPr lang="en-US" b="1">
              <a:solidFill>
                <a:schemeClr val="tx1">
                  <a:lumMod val="50000"/>
                </a:schemeClr>
              </a:solidFill>
            </a:endParaRPr>
          </a:p>
        </p:txBody>
      </p:sp>
      <p:sp>
        <p:nvSpPr>
          <p:cNvPr id="8" name="TextBox 7">
            <a:extLst>
              <a:ext uri="{FF2B5EF4-FFF2-40B4-BE49-F238E27FC236}">
                <a16:creationId xmlns:a16="http://schemas.microsoft.com/office/drawing/2014/main" id="{9661F59D-C9F3-721E-1C9A-894DA18DBB99}"/>
              </a:ext>
            </a:extLst>
          </p:cNvPr>
          <p:cNvSpPr txBox="1"/>
          <p:nvPr/>
        </p:nvSpPr>
        <p:spPr>
          <a:xfrm>
            <a:off x="3030794" y="5791200"/>
            <a:ext cx="6130412" cy="461665"/>
          </a:xfrm>
          <a:prstGeom prst="rect">
            <a:avLst/>
          </a:prstGeom>
          <a:noFill/>
        </p:spPr>
        <p:txBody>
          <a:bodyPr wrap="square">
            <a:spAutoFit/>
          </a:bodyPr>
          <a:lstStyle/>
          <a:p>
            <a:pPr algn="ctr"/>
            <a:r>
              <a:rPr lang="en-US" sz="2400" b="1">
                <a:solidFill>
                  <a:schemeClr val="tx1">
                    <a:lumMod val="50000"/>
                  </a:schemeClr>
                </a:solidFill>
              </a:rPr>
              <a:t>Please Note: This is NOT a forced distribution.</a:t>
            </a:r>
          </a:p>
        </p:txBody>
      </p:sp>
    </p:spTree>
    <p:extLst>
      <p:ext uri="{BB962C8B-B14F-4D97-AF65-F5344CB8AC3E}">
        <p14:creationId xmlns:p14="http://schemas.microsoft.com/office/powerpoint/2010/main" val="40571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A22587-8939-34BF-27BF-D8523E16947F}"/>
              </a:ext>
            </a:extLst>
          </p:cNvPr>
          <p:cNvSpPr/>
          <p:nvPr/>
        </p:nvSpPr>
        <p:spPr>
          <a:xfrm>
            <a:off x="-12700" y="12700"/>
            <a:ext cx="39934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endParaRPr lang="en-US" err="1"/>
          </a:p>
        </p:txBody>
      </p:sp>
      <p:pic>
        <p:nvPicPr>
          <p:cNvPr id="14" name="Picture 13" descr="A colorful bar with white text&#10;&#10;Description automatically generated with medium confidence">
            <a:extLst>
              <a:ext uri="{FF2B5EF4-FFF2-40B4-BE49-F238E27FC236}">
                <a16:creationId xmlns:a16="http://schemas.microsoft.com/office/drawing/2014/main" id="{4E2E1415-C0CD-2CE1-4FA0-3BF862743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95" y="3864373"/>
            <a:ext cx="7821412" cy="3555187"/>
          </a:xfrm>
          <a:prstGeom prst="rect">
            <a:avLst/>
          </a:prstGeom>
        </p:spPr>
      </p:pic>
      <p:pic>
        <p:nvPicPr>
          <p:cNvPr id="8" name="Graphic 7">
            <a:extLst>
              <a:ext uri="{FF2B5EF4-FFF2-40B4-BE49-F238E27FC236}">
                <a16:creationId xmlns:a16="http://schemas.microsoft.com/office/drawing/2014/main" id="{48D798FF-A774-D6DA-2D99-AE7299ACA82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6619" t="47028" r="61357" b="7900"/>
          <a:stretch/>
        </p:blipFill>
        <p:spPr>
          <a:xfrm>
            <a:off x="5533204" y="1515302"/>
            <a:ext cx="782706" cy="733452"/>
          </a:xfrm>
          <a:prstGeom prst="rect">
            <a:avLst/>
          </a:prstGeom>
        </p:spPr>
      </p:pic>
      <p:pic>
        <p:nvPicPr>
          <p:cNvPr id="9" name="Graphic 8">
            <a:extLst>
              <a:ext uri="{FF2B5EF4-FFF2-40B4-BE49-F238E27FC236}">
                <a16:creationId xmlns:a16="http://schemas.microsoft.com/office/drawing/2014/main" id="{5E1E3B69-DD37-7C44-8983-95B5691A8FB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4166" t="47028" r="43810" b="7900"/>
          <a:stretch/>
        </p:blipFill>
        <p:spPr>
          <a:xfrm>
            <a:off x="5538991" y="2701709"/>
            <a:ext cx="782706" cy="733452"/>
          </a:xfrm>
          <a:prstGeom prst="rect">
            <a:avLst/>
          </a:prstGeom>
        </p:spPr>
      </p:pic>
      <p:pic>
        <p:nvPicPr>
          <p:cNvPr id="10" name="Graphic 9">
            <a:extLst>
              <a:ext uri="{FF2B5EF4-FFF2-40B4-BE49-F238E27FC236}">
                <a16:creationId xmlns:a16="http://schemas.microsoft.com/office/drawing/2014/main" id="{34E7BCE4-CE0E-19FF-2981-8CEED0B568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1601" t="47028" r="26375" b="7900"/>
          <a:stretch/>
        </p:blipFill>
        <p:spPr>
          <a:xfrm>
            <a:off x="5538991" y="3937603"/>
            <a:ext cx="782706" cy="733452"/>
          </a:xfrm>
          <a:prstGeom prst="rect">
            <a:avLst/>
          </a:prstGeom>
        </p:spPr>
      </p:pic>
      <p:pic>
        <p:nvPicPr>
          <p:cNvPr id="12" name="Graphic 11">
            <a:extLst>
              <a:ext uri="{FF2B5EF4-FFF2-40B4-BE49-F238E27FC236}">
                <a16:creationId xmlns:a16="http://schemas.microsoft.com/office/drawing/2014/main" id="{F37B1798-39E5-4CD4-E4C4-43B701FAD75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77871" t="47028" r="10105" b="7900"/>
          <a:stretch/>
        </p:blipFill>
        <p:spPr>
          <a:xfrm>
            <a:off x="5533204" y="5254868"/>
            <a:ext cx="782706" cy="733452"/>
          </a:xfrm>
          <a:prstGeom prst="rect">
            <a:avLst/>
          </a:prstGeom>
        </p:spPr>
      </p:pic>
      <p:sp>
        <p:nvSpPr>
          <p:cNvPr id="3" name="Footer Placeholder 2">
            <a:extLst>
              <a:ext uri="{FF2B5EF4-FFF2-40B4-BE49-F238E27FC236}">
                <a16:creationId xmlns:a16="http://schemas.microsoft.com/office/drawing/2014/main" id="{1FF781F1-74AD-1DEE-3059-5A53E3A6AC19}"/>
              </a:ext>
            </a:extLst>
          </p:cNvPr>
          <p:cNvSpPr>
            <a:spLocks noGrp="1"/>
          </p:cNvSpPr>
          <p:nvPr>
            <p:ph type="ftr" sz="quarter" idx="11"/>
          </p:nvPr>
        </p:nvSpPr>
        <p:spPr/>
        <p:txBody>
          <a:bodyPr/>
          <a:lstStyle/>
          <a:p>
            <a:r>
              <a:rPr lang="en-US" noProof="0"/>
              <a:t>PROPRIETARY</a:t>
            </a:r>
          </a:p>
        </p:txBody>
      </p:sp>
      <p:sp>
        <p:nvSpPr>
          <p:cNvPr id="4" name="Date Placeholder 3">
            <a:extLst>
              <a:ext uri="{FF2B5EF4-FFF2-40B4-BE49-F238E27FC236}">
                <a16:creationId xmlns:a16="http://schemas.microsoft.com/office/drawing/2014/main" id="{A01A5C66-EC15-2CE6-0F4D-12C0110672C7}"/>
              </a:ext>
            </a:extLst>
          </p:cNvPr>
          <p:cNvSpPr>
            <a:spLocks noGrp="1"/>
          </p:cNvSpPr>
          <p:nvPr>
            <p:ph type="dt" sz="half" idx="12"/>
          </p:nvPr>
        </p:nvSpPr>
        <p:spPr/>
        <p:txBody>
          <a:bodyPr/>
          <a:lstStyle/>
          <a:p>
            <a:r>
              <a:rPr lang="de-DE" noProof="0"/>
              <a:t>© WOODWARD, INC.</a:t>
            </a:r>
            <a:endParaRPr lang="en-US" noProof="0"/>
          </a:p>
        </p:txBody>
      </p:sp>
      <p:sp>
        <p:nvSpPr>
          <p:cNvPr id="5" name="Slide Number Placeholder 4">
            <a:extLst>
              <a:ext uri="{FF2B5EF4-FFF2-40B4-BE49-F238E27FC236}">
                <a16:creationId xmlns:a16="http://schemas.microsoft.com/office/drawing/2014/main" id="{811F062D-11AA-6186-5E64-7CC402BD8823}"/>
              </a:ext>
            </a:extLst>
          </p:cNvPr>
          <p:cNvSpPr>
            <a:spLocks noGrp="1"/>
          </p:cNvSpPr>
          <p:nvPr>
            <p:ph type="sldNum" sz="quarter" idx="13"/>
          </p:nvPr>
        </p:nvSpPr>
        <p:spPr/>
        <p:txBody>
          <a:bodyPr/>
          <a:lstStyle/>
          <a:p>
            <a:fld id="{92F3E3E6-B34B-4638-86DB-0B69E13808F2}" type="slidenum">
              <a:rPr lang="en-US" noProof="0" smtClean="0"/>
              <a:t>6</a:t>
            </a:fld>
            <a:endParaRPr lang="en-US" noProof="0"/>
          </a:p>
        </p:txBody>
      </p:sp>
      <p:sp>
        <p:nvSpPr>
          <p:cNvPr id="6" name="Content Placeholder 5">
            <a:extLst>
              <a:ext uri="{FF2B5EF4-FFF2-40B4-BE49-F238E27FC236}">
                <a16:creationId xmlns:a16="http://schemas.microsoft.com/office/drawing/2014/main" id="{57DBA061-294D-5FB4-325A-2D43C18F2125}"/>
              </a:ext>
            </a:extLst>
          </p:cNvPr>
          <p:cNvSpPr>
            <a:spLocks noGrp="1"/>
          </p:cNvSpPr>
          <p:nvPr>
            <p:ph idx="4294967295"/>
          </p:nvPr>
        </p:nvSpPr>
        <p:spPr>
          <a:xfrm>
            <a:off x="6412744" y="4980248"/>
            <a:ext cx="5461756" cy="1053364"/>
          </a:xfrm>
        </p:spPr>
        <p:txBody>
          <a:bodyPr vert="horz" lIns="0" tIns="0" rIns="0" bIns="0" rtlCol="0" anchor="t">
            <a:noAutofit/>
          </a:bodyPr>
          <a:lstStyle/>
          <a:p>
            <a:pPr fontAlgn="ctr">
              <a:spcBef>
                <a:spcPts val="0"/>
              </a:spcBef>
              <a:buNone/>
            </a:pPr>
            <a:r>
              <a:rPr lang="en-US" sz="1600" b="1" i="0" dirty="0">
                <a:effectLst/>
              </a:rPr>
              <a:t>Excellent Performance: </a:t>
            </a:r>
            <a:r>
              <a:rPr lang="en-US" sz="1600" dirty="0">
                <a:solidFill>
                  <a:srgbClr val="0D0D0D"/>
                </a:solidFill>
              </a:rPr>
              <a:t> Performance is outstanding and exemplary. The individual consistently demonstrates exceptional skill in the areas being assessed, setting a standard of excellence for others to follow. Their performance significantly contributes to the success and goals of the organization. </a:t>
            </a:r>
          </a:p>
          <a:p>
            <a:pPr>
              <a:spcBef>
                <a:spcPts val="0"/>
              </a:spcBef>
              <a:spcAft>
                <a:spcPts val="0"/>
              </a:spcAft>
              <a:buNone/>
            </a:pPr>
            <a:endParaRPr lang="en-US" sz="1600" b="1" i="0">
              <a:solidFill>
                <a:srgbClr val="454E53"/>
              </a:solidFill>
              <a:effectLst/>
              <a:ea typeface="Calibri"/>
              <a:cs typeface="Calibri"/>
            </a:endParaRPr>
          </a:p>
        </p:txBody>
      </p:sp>
      <p:sp>
        <p:nvSpPr>
          <p:cNvPr id="29" name="Title Placeholder 1">
            <a:extLst>
              <a:ext uri="{FF2B5EF4-FFF2-40B4-BE49-F238E27FC236}">
                <a16:creationId xmlns:a16="http://schemas.microsoft.com/office/drawing/2014/main" id="{65AEFD8B-AB2D-0A8C-7F67-1CDCDF23B5AE}"/>
              </a:ext>
            </a:extLst>
          </p:cNvPr>
          <p:cNvSpPr txBox="1">
            <a:spLocks/>
          </p:cNvSpPr>
          <p:nvPr/>
        </p:nvSpPr>
        <p:spPr>
          <a:xfrm>
            <a:off x="749309" y="2118563"/>
            <a:ext cx="3989958" cy="190417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latin typeface="Calibri" panose="020F0502020204030204" pitchFamily="34" charset="0"/>
                <a:cs typeface="Calibri" panose="020F0502020204030204" pitchFamily="34" charset="0"/>
              </a:rPr>
              <a:t>Understanding the New 5-Point Rating Scale</a:t>
            </a:r>
          </a:p>
        </p:txBody>
      </p:sp>
      <p:sp>
        <p:nvSpPr>
          <p:cNvPr id="31" name="TextBox 30">
            <a:extLst>
              <a:ext uri="{FF2B5EF4-FFF2-40B4-BE49-F238E27FC236}">
                <a16:creationId xmlns:a16="http://schemas.microsoft.com/office/drawing/2014/main" id="{F3AE0228-6263-C2D1-51A4-9FE7A0A1336A}"/>
              </a:ext>
            </a:extLst>
          </p:cNvPr>
          <p:cNvSpPr txBox="1"/>
          <p:nvPr/>
        </p:nvSpPr>
        <p:spPr>
          <a:xfrm>
            <a:off x="6389355" y="165638"/>
            <a:ext cx="5598291" cy="1077218"/>
          </a:xfrm>
          <a:prstGeom prst="rect">
            <a:avLst/>
          </a:prstGeom>
          <a:noFill/>
        </p:spPr>
        <p:txBody>
          <a:bodyPr wrap="square" lIns="91440" tIns="45720" rIns="91440" bIns="45720" anchor="t">
            <a:spAutoFit/>
          </a:bodyPr>
          <a:lstStyle/>
          <a:p>
            <a:pPr fontAlgn="ctr"/>
            <a:r>
              <a:rPr lang="en-US" sz="1600" b="1" i="0" dirty="0">
                <a:effectLst/>
              </a:rPr>
              <a:t>Unsatisfactory: </a:t>
            </a:r>
            <a:r>
              <a:rPr lang="en-US" sz="1600" dirty="0">
                <a:solidFill>
                  <a:srgbClr val="0D0D0D"/>
                </a:solidFill>
              </a:rPr>
              <a:t> Performance falls significantly below expectations. The individual demonstrates fundamental deficiencies in the skill or competency being assessed, requiring immediate attention and improvement. </a:t>
            </a:r>
          </a:p>
        </p:txBody>
      </p:sp>
      <p:sp>
        <p:nvSpPr>
          <p:cNvPr id="33" name="TextBox 32">
            <a:extLst>
              <a:ext uri="{FF2B5EF4-FFF2-40B4-BE49-F238E27FC236}">
                <a16:creationId xmlns:a16="http://schemas.microsoft.com/office/drawing/2014/main" id="{BD69CE23-56F5-25BF-858C-53DBE326BDCB}"/>
              </a:ext>
            </a:extLst>
          </p:cNvPr>
          <p:cNvSpPr txBox="1"/>
          <p:nvPr/>
        </p:nvSpPr>
        <p:spPr>
          <a:xfrm>
            <a:off x="6397471" y="1274694"/>
            <a:ext cx="5234142" cy="1323439"/>
          </a:xfrm>
          <a:prstGeom prst="rect">
            <a:avLst/>
          </a:prstGeom>
          <a:noFill/>
        </p:spPr>
        <p:txBody>
          <a:bodyPr wrap="square" lIns="91440" tIns="45720" rIns="91440" bIns="45720" anchor="t">
            <a:spAutoFit/>
          </a:bodyPr>
          <a:lstStyle/>
          <a:p>
            <a:pPr fontAlgn="ctr"/>
            <a:r>
              <a:rPr lang="en-US" sz="1600" b="1" i="0" dirty="0">
                <a:effectLst/>
              </a:rPr>
              <a:t>Needs Improvement: </a:t>
            </a:r>
            <a:r>
              <a:rPr lang="en-US" sz="1100" b="1" dirty="0">
                <a:latin typeface="Arial"/>
                <a:cs typeface="Arial"/>
              </a:rPr>
              <a:t> </a:t>
            </a:r>
            <a:r>
              <a:rPr lang="en-US" sz="1600" dirty="0">
                <a:solidFill>
                  <a:srgbClr val="0D0D0D"/>
                </a:solidFill>
              </a:rPr>
              <a:t>Performance is not meeting expectations but shows some potential for growth. The individual displays weaknesses or areas for development in the skill or competency, requiring focused efforts to improve </a:t>
            </a:r>
            <a:r>
              <a:rPr lang="en-US" sz="1600">
                <a:solidFill>
                  <a:srgbClr val="0D0D0D"/>
                </a:solidFill>
              </a:rPr>
              <a:t>and meet expectations.</a:t>
            </a:r>
          </a:p>
        </p:txBody>
      </p:sp>
      <p:sp>
        <p:nvSpPr>
          <p:cNvPr id="35" name="TextBox 34">
            <a:extLst>
              <a:ext uri="{FF2B5EF4-FFF2-40B4-BE49-F238E27FC236}">
                <a16:creationId xmlns:a16="http://schemas.microsoft.com/office/drawing/2014/main" id="{E680B297-570D-CCC8-9ADE-6537B8214112}"/>
              </a:ext>
            </a:extLst>
          </p:cNvPr>
          <p:cNvSpPr txBox="1"/>
          <p:nvPr/>
        </p:nvSpPr>
        <p:spPr>
          <a:xfrm>
            <a:off x="6389355" y="2629971"/>
            <a:ext cx="5191458" cy="1323439"/>
          </a:xfrm>
          <a:prstGeom prst="rect">
            <a:avLst/>
          </a:prstGeom>
          <a:noFill/>
        </p:spPr>
        <p:txBody>
          <a:bodyPr wrap="square" lIns="91440" tIns="45720" rIns="91440" bIns="45720" anchor="t">
            <a:spAutoFit/>
          </a:bodyPr>
          <a:lstStyle/>
          <a:p>
            <a:pPr fontAlgn="ctr"/>
            <a:r>
              <a:rPr lang="en-US" sz="1600" b="1" i="0">
                <a:effectLst/>
              </a:rPr>
              <a:t>Meets Expectations:</a:t>
            </a:r>
            <a:r>
              <a:rPr lang="en-US" sz="1600" dirty="0">
                <a:solidFill>
                  <a:srgbClr val="0D0D0D"/>
                </a:solidFill>
              </a:rPr>
              <a:t> </a:t>
            </a:r>
            <a:r>
              <a:rPr lang="en-US" sz="1100" b="1">
                <a:solidFill>
                  <a:srgbClr val="0D0D0D"/>
                </a:solidFill>
                <a:latin typeface="Arial"/>
                <a:cs typeface="Arial"/>
              </a:rPr>
              <a:t> </a:t>
            </a:r>
            <a:r>
              <a:rPr lang="en-US" sz="1600">
                <a:solidFill>
                  <a:srgbClr val="0D0D0D"/>
                </a:solidFill>
              </a:rPr>
              <a:t>Performance meets the expected standard for the role or task. The individual demonstrates proficiency in the skill or competency being assessed, meeting the requirements. </a:t>
            </a:r>
          </a:p>
          <a:p>
            <a:endParaRPr lang="en-US" sz="1600" dirty="0">
              <a:solidFill>
                <a:srgbClr val="0D0D0D"/>
              </a:solidFill>
              <a:ea typeface="Calibri"/>
              <a:cs typeface="Calibri"/>
            </a:endParaRPr>
          </a:p>
        </p:txBody>
      </p:sp>
      <p:sp>
        <p:nvSpPr>
          <p:cNvPr id="37" name="TextBox 36">
            <a:extLst>
              <a:ext uri="{FF2B5EF4-FFF2-40B4-BE49-F238E27FC236}">
                <a16:creationId xmlns:a16="http://schemas.microsoft.com/office/drawing/2014/main" id="{1434E7D6-FE25-2478-3481-D42A82D6E92E}"/>
              </a:ext>
            </a:extLst>
          </p:cNvPr>
          <p:cNvSpPr txBox="1"/>
          <p:nvPr/>
        </p:nvSpPr>
        <p:spPr>
          <a:xfrm>
            <a:off x="6389355" y="3739027"/>
            <a:ext cx="5191458" cy="1077218"/>
          </a:xfrm>
          <a:prstGeom prst="rect">
            <a:avLst/>
          </a:prstGeom>
          <a:noFill/>
        </p:spPr>
        <p:txBody>
          <a:bodyPr wrap="square" lIns="91440" tIns="45720" rIns="91440" bIns="45720" anchor="t">
            <a:spAutoFit/>
          </a:bodyPr>
          <a:lstStyle/>
          <a:p>
            <a:pPr fontAlgn="ctr"/>
            <a:r>
              <a:rPr lang="en-US" sz="1600" b="1" i="0" dirty="0">
                <a:effectLst/>
              </a:rPr>
              <a:t>Exceeds Expectations:</a:t>
            </a:r>
            <a:r>
              <a:rPr lang="en-US" sz="1600" dirty="0">
                <a:solidFill>
                  <a:srgbClr val="0D0D0D"/>
                </a:solidFill>
              </a:rPr>
              <a:t>  Performance goes above and beyond what is expected. The individual demonstrates a high level of proficiency and consistently exceeds the standard for the skill or competency. </a:t>
            </a:r>
          </a:p>
        </p:txBody>
      </p:sp>
      <p:pic>
        <p:nvPicPr>
          <p:cNvPr id="7" name="Graphic 6">
            <a:extLst>
              <a:ext uri="{FF2B5EF4-FFF2-40B4-BE49-F238E27FC236}">
                <a16:creationId xmlns:a16="http://schemas.microsoft.com/office/drawing/2014/main" id="{6E99DD9C-ABB6-DD78-C29A-A14876A082A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927" t="47028" r="79049" b="7900"/>
          <a:stretch/>
        </p:blipFill>
        <p:spPr>
          <a:xfrm>
            <a:off x="5533204" y="398346"/>
            <a:ext cx="782706" cy="733452"/>
          </a:xfrm>
          <a:prstGeom prst="rect">
            <a:avLst/>
          </a:prstGeom>
        </p:spPr>
      </p:pic>
      <p:sp>
        <p:nvSpPr>
          <p:cNvPr id="40" name="Oval 39">
            <a:extLst>
              <a:ext uri="{FF2B5EF4-FFF2-40B4-BE49-F238E27FC236}">
                <a16:creationId xmlns:a16="http://schemas.microsoft.com/office/drawing/2014/main" id="{87EA0D35-27B4-5F75-AF8C-C0D70A33CC8C}"/>
              </a:ext>
            </a:extLst>
          </p:cNvPr>
          <p:cNvSpPr/>
          <p:nvPr/>
        </p:nvSpPr>
        <p:spPr>
          <a:xfrm>
            <a:off x="5667811" y="489394"/>
            <a:ext cx="502048" cy="5020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en-US" b="1">
                <a:solidFill>
                  <a:schemeClr val="tx1"/>
                </a:solidFill>
              </a:rPr>
              <a:t>1</a:t>
            </a:r>
          </a:p>
        </p:txBody>
      </p:sp>
      <p:sp>
        <p:nvSpPr>
          <p:cNvPr id="43" name="Oval 42">
            <a:extLst>
              <a:ext uri="{FF2B5EF4-FFF2-40B4-BE49-F238E27FC236}">
                <a16:creationId xmlns:a16="http://schemas.microsoft.com/office/drawing/2014/main" id="{D8032667-8BD3-3A0E-51AA-18F9CDA4B4BA}"/>
              </a:ext>
            </a:extLst>
          </p:cNvPr>
          <p:cNvSpPr/>
          <p:nvPr/>
        </p:nvSpPr>
        <p:spPr>
          <a:xfrm>
            <a:off x="5667812" y="1616515"/>
            <a:ext cx="502047" cy="5020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en-US" b="1">
                <a:solidFill>
                  <a:schemeClr val="tx1"/>
                </a:solidFill>
              </a:rPr>
              <a:t>2</a:t>
            </a:r>
          </a:p>
        </p:txBody>
      </p:sp>
      <p:sp>
        <p:nvSpPr>
          <p:cNvPr id="46" name="Oval 45">
            <a:extLst>
              <a:ext uri="{FF2B5EF4-FFF2-40B4-BE49-F238E27FC236}">
                <a16:creationId xmlns:a16="http://schemas.microsoft.com/office/drawing/2014/main" id="{D6FB95B7-BF23-E2E3-3E90-C9CC9D444B83}"/>
              </a:ext>
            </a:extLst>
          </p:cNvPr>
          <p:cNvSpPr/>
          <p:nvPr/>
        </p:nvSpPr>
        <p:spPr>
          <a:xfrm>
            <a:off x="5667811" y="2802055"/>
            <a:ext cx="502048" cy="5020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en-US" b="1">
                <a:solidFill>
                  <a:schemeClr val="tx1"/>
                </a:solidFill>
              </a:rPr>
              <a:t>3</a:t>
            </a:r>
          </a:p>
        </p:txBody>
      </p:sp>
      <p:sp>
        <p:nvSpPr>
          <p:cNvPr id="49" name="Oval 48">
            <a:extLst>
              <a:ext uri="{FF2B5EF4-FFF2-40B4-BE49-F238E27FC236}">
                <a16:creationId xmlns:a16="http://schemas.microsoft.com/office/drawing/2014/main" id="{6F3338D1-D5FF-928C-0870-B9BFC2B2BF0F}"/>
              </a:ext>
            </a:extLst>
          </p:cNvPr>
          <p:cNvSpPr/>
          <p:nvPr/>
        </p:nvSpPr>
        <p:spPr>
          <a:xfrm>
            <a:off x="5667811" y="4016578"/>
            <a:ext cx="502048" cy="5020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en-US" b="1">
                <a:solidFill>
                  <a:schemeClr val="tx1"/>
                </a:solidFill>
              </a:rPr>
              <a:t>4</a:t>
            </a:r>
          </a:p>
        </p:txBody>
      </p:sp>
      <p:sp>
        <p:nvSpPr>
          <p:cNvPr id="52" name="Oval 51">
            <a:extLst>
              <a:ext uri="{FF2B5EF4-FFF2-40B4-BE49-F238E27FC236}">
                <a16:creationId xmlns:a16="http://schemas.microsoft.com/office/drawing/2014/main" id="{AD8D607D-BFCA-5556-5487-A05DFB836F1F}"/>
              </a:ext>
            </a:extLst>
          </p:cNvPr>
          <p:cNvSpPr/>
          <p:nvPr/>
        </p:nvSpPr>
        <p:spPr>
          <a:xfrm>
            <a:off x="5667811" y="5353236"/>
            <a:ext cx="502048" cy="502048"/>
          </a:xfrm>
          <a:prstGeom prst="ellips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en-US" b="1">
                <a:solidFill>
                  <a:schemeClr val="tx1"/>
                </a:solidFill>
              </a:rPr>
              <a:t>5</a:t>
            </a:r>
          </a:p>
        </p:txBody>
      </p:sp>
    </p:spTree>
    <p:extLst>
      <p:ext uri="{BB962C8B-B14F-4D97-AF65-F5344CB8AC3E}">
        <p14:creationId xmlns:p14="http://schemas.microsoft.com/office/powerpoint/2010/main" val="31342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2025408-2A86-2EF1-674E-731B3021D442}"/>
              </a:ext>
            </a:extLst>
          </p:cNvPr>
          <p:cNvCxnSpPr>
            <a:cxnSpLocks/>
          </p:cNvCxnSpPr>
          <p:nvPr/>
        </p:nvCxnSpPr>
        <p:spPr>
          <a:xfrm>
            <a:off x="10579726" y="1355197"/>
            <a:ext cx="0" cy="1688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E7E133-0203-1CA8-5D69-8BE11BCA5CB3}"/>
              </a:ext>
            </a:extLst>
          </p:cNvPr>
          <p:cNvCxnSpPr>
            <a:cxnSpLocks/>
          </p:cNvCxnSpPr>
          <p:nvPr/>
        </p:nvCxnSpPr>
        <p:spPr>
          <a:xfrm>
            <a:off x="8348580" y="1315508"/>
            <a:ext cx="0" cy="2084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F4D97E5-07A6-4FBE-AAE2-FA2E604F015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noFill/>
              <a:latin typeface="Calibri"/>
              <a:cs typeface="Calibri"/>
            </a:endParaRPr>
          </a:p>
        </p:txBody>
      </p:sp>
      <p:sp>
        <p:nvSpPr>
          <p:cNvPr id="4" name="Date Placeholder 3">
            <a:extLst>
              <a:ext uri="{FF2B5EF4-FFF2-40B4-BE49-F238E27FC236}">
                <a16:creationId xmlns:a16="http://schemas.microsoft.com/office/drawing/2014/main" id="{3EB259A3-DACC-071A-87A9-5BF729CF2A8A}"/>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all" spc="0" normalizeH="0" baseline="0" noProof="0">
                <a:ln>
                  <a:noFill/>
                </a:ln>
                <a:noFill/>
                <a:effectLst/>
                <a:uLnTx/>
                <a:uFillTx/>
                <a:latin typeface="Calibri"/>
                <a:ea typeface="+mn-ea"/>
                <a:cs typeface="+mn-cs"/>
              </a:rPr>
              <a:t>© WOODWARD, INC.</a:t>
            </a:r>
            <a:endParaRPr kumimoji="0" lang="en-US" sz="100" b="0" i="0" u="none" strike="noStrike" kern="1200" cap="all" spc="0" normalizeH="0" baseline="0" noProof="0">
              <a:ln>
                <a:noFill/>
              </a:ln>
              <a:no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B5EB4E2-2A5E-382B-F4DF-8E160672ECFA}"/>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E3E6-B34B-4638-86DB-0B69E13808F2}" type="slidenum">
              <a:rPr kumimoji="0" lang="en-US" sz="100" b="0" i="0" u="none" strike="noStrike" kern="1200" cap="none" spc="0" normalizeH="0" baseline="0" noProof="0" smtClean="0">
                <a:ln>
                  <a:noFill/>
                </a:ln>
                <a:solidFill>
                  <a:srgbClr val="454E53">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 b="0" i="0" u="none" strike="noStrike" kern="1200" cap="none" spc="0" normalizeH="0" baseline="0" noProof="0">
              <a:ln>
                <a:noFill/>
              </a:ln>
              <a:solidFill>
                <a:srgbClr val="454E53">
                  <a:tint val="75000"/>
                </a:srgbClr>
              </a:solidFill>
              <a:effectLst/>
              <a:uLnTx/>
              <a:uFillTx/>
              <a:latin typeface="Calibri"/>
              <a:ea typeface="+mn-ea"/>
              <a:cs typeface="+mn-cs"/>
            </a:endParaRPr>
          </a:p>
        </p:txBody>
      </p:sp>
      <p:sp>
        <p:nvSpPr>
          <p:cNvPr id="2" name="Title 1">
            <a:extLst>
              <a:ext uri="{FF2B5EF4-FFF2-40B4-BE49-F238E27FC236}">
                <a16:creationId xmlns:a16="http://schemas.microsoft.com/office/drawing/2014/main" id="{C47EB7E4-73E5-0400-6663-D6ECAE4CCC6B}"/>
              </a:ext>
            </a:extLst>
          </p:cNvPr>
          <p:cNvSpPr>
            <a:spLocks noGrp="1"/>
          </p:cNvSpPr>
          <p:nvPr>
            <p:ph type="title" idx="4294967295"/>
          </p:nvPr>
        </p:nvSpPr>
        <p:spPr>
          <a:xfrm>
            <a:off x="0" y="0"/>
            <a:ext cx="12192000" cy="676275"/>
          </a:xfrm>
          <a:solidFill>
            <a:schemeClr val="tx1"/>
          </a:solidFill>
        </p:spPr>
        <p:txBody>
          <a:bodyPr/>
          <a:lstStyle/>
          <a:p>
            <a:pPr algn="ctr"/>
            <a:r>
              <a:rPr lang="en-US" sz="4000">
                <a:solidFill>
                  <a:schemeClr val="bg1"/>
                </a:solidFill>
                <a:ea typeface="Calibri"/>
                <a:cs typeface="Calibri"/>
              </a:rPr>
              <a:t>Questions to Ask During Calibration</a:t>
            </a:r>
          </a:p>
        </p:txBody>
      </p:sp>
      <p:graphicFrame>
        <p:nvGraphicFramePr>
          <p:cNvPr id="8" name="Content Placeholder 7">
            <a:extLst>
              <a:ext uri="{FF2B5EF4-FFF2-40B4-BE49-F238E27FC236}">
                <a16:creationId xmlns:a16="http://schemas.microsoft.com/office/drawing/2014/main" id="{8EDCA506-A223-75F9-505D-5160DFEAF09E}"/>
              </a:ext>
            </a:extLst>
          </p:cNvPr>
          <p:cNvGraphicFramePr>
            <a:graphicFrameLocks noGrp="1"/>
          </p:cNvGraphicFramePr>
          <p:nvPr>
            <p:ph idx="4294967295"/>
            <p:extLst>
              <p:ext uri="{D42A27DB-BD31-4B8C-83A1-F6EECF244321}">
                <p14:modId xmlns:p14="http://schemas.microsoft.com/office/powerpoint/2010/main" val="1078008991"/>
              </p:ext>
            </p:extLst>
          </p:nvPr>
        </p:nvGraphicFramePr>
        <p:xfrm>
          <a:off x="228599" y="1524000"/>
          <a:ext cx="11734797" cy="5180838"/>
        </p:xfrm>
        <a:graphic>
          <a:graphicData uri="http://schemas.openxmlformats.org/drawingml/2006/table">
            <a:tbl>
              <a:tblPr bandRow="1">
                <a:tableStyleId>{5C22544A-7EE6-4342-B048-85BDC9FD1C3A}</a:tableStyleId>
              </a:tblPr>
              <a:tblGrid>
                <a:gridCol w="901791">
                  <a:extLst>
                    <a:ext uri="{9D8B030D-6E8A-4147-A177-3AD203B41FA5}">
                      <a16:colId xmlns:a16="http://schemas.microsoft.com/office/drawing/2014/main" val="3511744972"/>
                    </a:ext>
                  </a:extLst>
                </a:gridCol>
                <a:gridCol w="1920503">
                  <a:extLst>
                    <a:ext uri="{9D8B030D-6E8A-4147-A177-3AD203B41FA5}">
                      <a16:colId xmlns:a16="http://schemas.microsoft.com/office/drawing/2014/main" val="2151852067"/>
                    </a:ext>
                  </a:extLst>
                </a:gridCol>
                <a:gridCol w="2316031">
                  <a:extLst>
                    <a:ext uri="{9D8B030D-6E8A-4147-A177-3AD203B41FA5}">
                      <a16:colId xmlns:a16="http://schemas.microsoft.com/office/drawing/2014/main" val="676277230"/>
                    </a:ext>
                  </a:extLst>
                </a:gridCol>
                <a:gridCol w="2000630">
                  <a:extLst>
                    <a:ext uri="{9D8B030D-6E8A-4147-A177-3AD203B41FA5}">
                      <a16:colId xmlns:a16="http://schemas.microsoft.com/office/drawing/2014/main" val="4089676681"/>
                    </a:ext>
                  </a:extLst>
                </a:gridCol>
                <a:gridCol w="1996364">
                  <a:extLst>
                    <a:ext uri="{9D8B030D-6E8A-4147-A177-3AD203B41FA5}">
                      <a16:colId xmlns:a16="http://schemas.microsoft.com/office/drawing/2014/main" val="4158487116"/>
                    </a:ext>
                  </a:extLst>
                </a:gridCol>
                <a:gridCol w="2599478">
                  <a:extLst>
                    <a:ext uri="{9D8B030D-6E8A-4147-A177-3AD203B41FA5}">
                      <a16:colId xmlns:a16="http://schemas.microsoft.com/office/drawing/2014/main" val="1186682748"/>
                    </a:ext>
                  </a:extLst>
                </a:gridCol>
              </a:tblGrid>
              <a:tr h="268884">
                <a:tc>
                  <a:txBody>
                    <a:bodyPr/>
                    <a:lstStyle/>
                    <a:p>
                      <a:pPr algn="l" rtl="0" fontAlgn="auto"/>
                      <a:endParaRPr lang="en-US" sz="1200" b="1" i="0">
                        <a:solidFill>
                          <a:srgbClr val="FFFFFF"/>
                        </a:solidFill>
                        <a:effectLst/>
                        <a:latin typeface="Calibri" panose="020F0502020204030204" pitchFamily="34" charset="0"/>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dirty="0">
                          <a:solidFill>
                            <a:schemeClr val="tx1"/>
                          </a:solidFill>
                          <a:effectLst/>
                          <a:latin typeface="Calibri"/>
                        </a:rPr>
                        <a:t>UNSATISFACTORY</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1" i="0" dirty="0">
                          <a:solidFill>
                            <a:schemeClr val="tx1"/>
                          </a:solidFill>
                          <a:effectLst/>
                          <a:latin typeface="Calibri"/>
                        </a:rPr>
                        <a:t>NEEDS IMPROVEMENT</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1" i="0" dirty="0">
                          <a:solidFill>
                            <a:schemeClr val="tx1"/>
                          </a:solidFill>
                          <a:effectLst/>
                          <a:latin typeface="Calibri"/>
                        </a:rPr>
                        <a:t>MEETS EXPECTATIONS</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1" i="0" dirty="0">
                          <a:solidFill>
                            <a:schemeClr val="tx1"/>
                          </a:solidFill>
                          <a:effectLst/>
                          <a:latin typeface="Calibri"/>
                        </a:rPr>
                        <a:t>EXCEEDS EXPECTATIONS</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1" i="0" dirty="0">
                          <a:solidFill>
                            <a:schemeClr val="tx1"/>
                          </a:solidFill>
                          <a:effectLst/>
                          <a:latin typeface="Calibri"/>
                        </a:rPr>
                        <a:t>EXCELLENT PERFORMANCE </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7876025"/>
                  </a:ext>
                </a:extLst>
              </a:tr>
              <a:tr h="1613311">
                <a:tc>
                  <a:txBody>
                    <a:bodyPr/>
                    <a:lstStyle/>
                    <a:p>
                      <a:pPr algn="l" rtl="0" fontAlgn="base"/>
                      <a:r>
                        <a:rPr lang="en-US" sz="1400" b="1" i="0" dirty="0">
                          <a:solidFill>
                            <a:srgbClr val="454E53"/>
                          </a:solidFill>
                          <a:effectLst/>
                          <a:latin typeface="Calibri"/>
                        </a:rPr>
                        <a:t>Anchor</a:t>
                      </a:r>
                      <a:endParaRPr lang="en-US" sz="1400" b="0" i="0" dirty="0">
                        <a:solidFill>
                          <a:srgbClr val="454E53"/>
                        </a:solidFill>
                        <a:effectLst/>
                        <a:latin typeface="Calibri"/>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u="none" strike="noStrike" kern="1200" cap="none" spc="0" normalizeH="0" baseline="0" noProof="0" dirty="0">
                          <a:ln>
                            <a:noFill/>
                          </a:ln>
                          <a:solidFill>
                            <a:srgbClr val="0D0D0D"/>
                          </a:solidFill>
                          <a:effectLst/>
                          <a:uLnTx/>
                          <a:uFillTx/>
                          <a:latin typeface="+mn-lt"/>
                          <a:ea typeface="+mn-ea"/>
                          <a:cs typeface="+mn-cs"/>
                        </a:rPr>
                        <a:t>Performance</a:t>
                      </a:r>
                      <a:r>
                        <a:rPr kumimoji="0" lang="en-US" sz="1200" b="0" i="0" u="none" strike="noStrike" kern="1200" cap="none" spc="0" normalizeH="0" baseline="0" noProof="0" dirty="0">
                          <a:ln>
                            <a:noFill/>
                          </a:ln>
                          <a:solidFill>
                            <a:srgbClr val="0D0D0D"/>
                          </a:solidFill>
                          <a:effectLst/>
                          <a:uLnTx/>
                          <a:uFillTx/>
                          <a:latin typeface="+mn-lt"/>
                          <a:ea typeface="+mn-ea"/>
                          <a:cs typeface="+mn-cs"/>
                        </a:rPr>
                        <a:t> falls significantly below expectations. The individual demonstrates fundamental deficiencies in the skill or competency being assessed, requiring immediate attention and improvement. </a:t>
                      </a:r>
                      <a:endParaRPr kumimoji="0" lang="en-US" sz="1200" b="0" i="0" u="none" strike="noStrike" kern="1200" cap="none" spc="0" normalizeH="0" baseline="0" dirty="0">
                        <a:ln>
                          <a:noFill/>
                        </a:ln>
                        <a:solidFill>
                          <a:srgbClr val="0D0D0D"/>
                        </a:solidFill>
                        <a:effectLst/>
                        <a:uLnTx/>
                        <a:uFillTx/>
                        <a:latin typeface="+mn-lt"/>
                        <a:ea typeface="+mn-ea"/>
                        <a:cs typeface="+mn-cs"/>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u="none" strike="noStrike" kern="1200" cap="none" spc="0" normalizeH="0" baseline="0" noProof="0" dirty="0">
                          <a:ln>
                            <a:noFill/>
                          </a:ln>
                          <a:solidFill>
                            <a:srgbClr val="0D0D0D"/>
                          </a:solidFill>
                          <a:effectLst/>
                          <a:uLnTx/>
                          <a:uFillTx/>
                          <a:latin typeface="+mn-lt"/>
                          <a:ea typeface="+mn-ea"/>
                          <a:cs typeface="+mn-cs"/>
                        </a:rPr>
                        <a:t>Performance</a:t>
                      </a:r>
                      <a:r>
                        <a:rPr kumimoji="0" lang="en-US" sz="1200" b="0" i="0" u="none" strike="noStrike" kern="1200" cap="none" spc="0" normalizeH="0" baseline="0" noProof="0" dirty="0">
                          <a:ln>
                            <a:noFill/>
                          </a:ln>
                          <a:solidFill>
                            <a:srgbClr val="0D0D0D"/>
                          </a:solidFill>
                          <a:effectLst/>
                          <a:uLnTx/>
                          <a:uFillTx/>
                          <a:latin typeface="+mn-lt"/>
                          <a:ea typeface="+mn-ea"/>
                          <a:cs typeface="+mn-cs"/>
                        </a:rPr>
                        <a:t> is not meeting expectations but shows some potential for growth. The individual displays weaknesses or areas for development in the skill or competency, requiring focused efforts to improve and meet expectations. </a:t>
                      </a:r>
                      <a:endParaRPr kumimoji="0" lang="en-US" sz="1200" b="0" i="0" u="none" strike="noStrike" kern="1200" cap="none" spc="0" normalizeH="0" baseline="0" dirty="0">
                        <a:ln>
                          <a:noFill/>
                        </a:ln>
                        <a:solidFill>
                          <a:srgbClr val="0D0D0D"/>
                        </a:solidFill>
                        <a:effectLst/>
                        <a:uLnTx/>
                        <a:uFillTx/>
                        <a:latin typeface="+mn-lt"/>
                        <a:ea typeface="+mn-ea"/>
                        <a:cs typeface="+mn-cs"/>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sz="1200" b="0" i="0" u="none" strike="noStrike" kern="1200" cap="none" spc="0" normalizeH="0" baseline="0" noProof="0" dirty="0">
                          <a:ln>
                            <a:noFill/>
                          </a:ln>
                          <a:solidFill>
                            <a:srgbClr val="0D0D0D"/>
                          </a:solidFill>
                          <a:effectLst/>
                          <a:uLnTx/>
                          <a:uFillTx/>
                          <a:latin typeface="+mn-lt"/>
                          <a:ea typeface="+mn-ea"/>
                          <a:cs typeface="+mn-cs"/>
                        </a:rPr>
                        <a:t>Performance</a:t>
                      </a:r>
                      <a:r>
                        <a:rPr kumimoji="0" lang="en-US" sz="1200" b="0" i="0" u="none" strike="noStrike" kern="1200" cap="none" spc="0" normalizeH="0" baseline="0" noProof="0" dirty="0">
                          <a:ln>
                            <a:noFill/>
                          </a:ln>
                          <a:solidFill>
                            <a:srgbClr val="0D0D0D"/>
                          </a:solidFill>
                          <a:effectLst/>
                          <a:uLnTx/>
                          <a:uFillTx/>
                          <a:latin typeface="+mn-lt"/>
                          <a:ea typeface="+mn-ea"/>
                          <a:cs typeface="+mn-cs"/>
                        </a:rPr>
                        <a:t> meets the expected standard for the role or task. The individual demonstrates proficiency in the skill or competency being assessed, meeting the requirements. </a:t>
                      </a:r>
                      <a:endParaRPr kumimoji="0" lang="en-US" sz="1200" b="0" i="0" u="none" strike="noStrike" kern="1200" cap="none" spc="0" normalizeH="0" baseline="0" dirty="0">
                        <a:ln>
                          <a:noFill/>
                        </a:ln>
                        <a:solidFill>
                          <a:srgbClr val="0D0D0D"/>
                        </a:solidFill>
                        <a:effectLst/>
                        <a:uLnTx/>
                        <a:uFillTx/>
                        <a:latin typeface="+mn-lt"/>
                        <a:ea typeface="+mn-ea"/>
                        <a:cs typeface="+mn-cs"/>
                      </a:endParaRPr>
                    </a:p>
                    <a:p>
                      <a:pPr lvl="0" algn="ctr">
                        <a:buNone/>
                      </a:pPr>
                      <a:endParaRPr kumimoji="0" lang="en-US" sz="1200" b="0" i="0" u="none" strike="noStrike" kern="1200" cap="none" spc="0" normalizeH="0" baseline="0" noProof="0" dirty="0">
                        <a:ln>
                          <a:noFill/>
                        </a:ln>
                        <a:solidFill>
                          <a:srgbClr val="0D0D0D"/>
                        </a:solidFill>
                        <a:effectLst/>
                        <a:uLnTx/>
                        <a:uFillTx/>
                        <a:latin typeface="+mn-lt"/>
                        <a:ea typeface="+mn-ea"/>
                        <a:cs typeface="+mn-cs"/>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rtl="0" eaLnBrk="1" latinLnBrk="0" hangingPunct="1">
                        <a:lnSpc>
                          <a:spcPct val="100000"/>
                        </a:lnSpc>
                        <a:spcBef>
                          <a:spcPts val="0"/>
                        </a:spcBef>
                        <a:spcAft>
                          <a:spcPts val="0"/>
                        </a:spcAft>
                        <a:buNone/>
                      </a:pPr>
                      <a:r>
                        <a:rPr lang="en-US" sz="1200" b="0" i="0" u="none" strike="noStrike" kern="1200" cap="none" spc="0" normalizeH="0" baseline="0" noProof="0" dirty="0">
                          <a:ln>
                            <a:noFill/>
                          </a:ln>
                          <a:solidFill>
                            <a:srgbClr val="0D0D0D"/>
                          </a:solidFill>
                          <a:effectLst/>
                          <a:uLnTx/>
                          <a:uFillTx/>
                          <a:latin typeface="+mn-lt"/>
                          <a:ea typeface="+mn-ea"/>
                          <a:cs typeface="+mn-cs"/>
                        </a:rPr>
                        <a:t>Performance</a:t>
                      </a:r>
                      <a:r>
                        <a:rPr kumimoji="0" lang="en-US" sz="1200" b="0" i="0" u="none" strike="noStrike" kern="1200" cap="none" spc="0" normalizeH="0" baseline="0" noProof="0" dirty="0">
                          <a:ln>
                            <a:noFill/>
                          </a:ln>
                          <a:solidFill>
                            <a:srgbClr val="0D0D0D"/>
                          </a:solidFill>
                          <a:effectLst/>
                          <a:uLnTx/>
                          <a:uFillTx/>
                          <a:latin typeface="+mn-lt"/>
                          <a:ea typeface="+mn-ea"/>
                          <a:cs typeface="+mn-cs"/>
                        </a:rPr>
                        <a:t> goes above and beyond what is expected. The individual demonstrates a high level of proficiency and consistently exceeds the standard for the skill or competency. </a:t>
                      </a:r>
                      <a:endParaRPr kumimoji="0" lang="en-US" sz="1200" b="0" i="0" u="none" strike="noStrike" kern="1200" cap="none" spc="0" normalizeH="0" baseline="0" dirty="0">
                        <a:ln>
                          <a:noFill/>
                        </a:ln>
                        <a:solidFill>
                          <a:srgbClr val="0D0D0D"/>
                        </a:solidFill>
                        <a:effectLst/>
                        <a:uLnTx/>
                        <a:uFillTx/>
                        <a:latin typeface="+mn-lt"/>
                        <a:ea typeface="+mn-ea"/>
                        <a:cs typeface="+mn-cs"/>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rtl="0" eaLnBrk="1" latinLnBrk="0" hangingPunct="1">
                        <a:lnSpc>
                          <a:spcPct val="100000"/>
                        </a:lnSpc>
                        <a:spcBef>
                          <a:spcPts val="0"/>
                        </a:spcBef>
                        <a:spcAft>
                          <a:spcPts val="0"/>
                        </a:spcAft>
                        <a:buNone/>
                      </a:pPr>
                      <a:r>
                        <a:rPr kumimoji="0" lang="en-US" sz="1200" b="0" i="0" u="none" strike="noStrike" kern="1200" cap="none" spc="0" normalizeH="0" baseline="0" noProof="0" dirty="0">
                          <a:ln>
                            <a:noFill/>
                          </a:ln>
                          <a:solidFill>
                            <a:srgbClr val="0D0D0D"/>
                          </a:solidFill>
                          <a:effectLst/>
                          <a:uLnTx/>
                          <a:uFillTx/>
                          <a:latin typeface="+mn-lt"/>
                          <a:ea typeface="+mn-ea"/>
                          <a:cs typeface="+mn-cs"/>
                        </a:rPr>
                        <a:t> Performance is outstanding and exemplary. The individual consistently demonstrates exceptional skill in the areas being assessed, setting a standard of excellence for others to follow. Their performance significantly contributes to the success and goals of the organization. </a:t>
                      </a:r>
                      <a:endParaRPr kumimoji="0" lang="en-US" sz="1200" b="0" i="0" u="none" strike="noStrike" kern="1200" cap="none" spc="0" normalizeH="0" baseline="0" dirty="0">
                        <a:ln>
                          <a:noFill/>
                        </a:ln>
                        <a:solidFill>
                          <a:srgbClr val="0D0D0D"/>
                        </a:solidFill>
                        <a:effectLst/>
                        <a:uLnTx/>
                        <a:uFillTx/>
                        <a:latin typeface="+mn-lt"/>
                        <a:ea typeface="+mn-ea"/>
                        <a:cs typeface="+mn-cs"/>
                      </a:endParaRPr>
                    </a:p>
                    <a:p>
                      <a:pPr marL="0" lvl="0" algn="ctr" defTabSz="914400" rtl="0" eaLnBrk="1" latinLnBrk="0" hangingPunct="1">
                        <a:lnSpc>
                          <a:spcPct val="100000"/>
                        </a:lnSpc>
                        <a:spcBef>
                          <a:spcPts val="0"/>
                        </a:spcBef>
                        <a:spcAft>
                          <a:spcPts val="0"/>
                        </a:spcAft>
                        <a:buNone/>
                      </a:pPr>
                      <a:endParaRPr kumimoji="0" lang="en-US" sz="1200" b="0" i="0" u="none" strike="noStrike" kern="1200" cap="none" spc="0" normalizeH="0" baseline="0" dirty="0">
                        <a:ln>
                          <a:noFill/>
                        </a:ln>
                        <a:solidFill>
                          <a:srgbClr val="0D0D0D"/>
                        </a:solidFill>
                        <a:effectLst/>
                        <a:uLnTx/>
                        <a:uFillTx/>
                        <a:latin typeface="+mn-lt"/>
                        <a:ea typeface="+mn-ea"/>
                        <a:cs typeface="+mn-cs"/>
                      </a:endParaRP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563639"/>
                  </a:ext>
                </a:extLst>
              </a:tr>
              <a:tr h="2989993">
                <a:tc>
                  <a:txBody>
                    <a:bodyPr/>
                    <a:lstStyle/>
                    <a:p>
                      <a:pPr lvl="0" algn="l">
                        <a:buNone/>
                      </a:pPr>
                      <a:r>
                        <a:rPr lang="en-US" sz="1400" b="1" i="0" dirty="0">
                          <a:solidFill>
                            <a:srgbClr val="454E53"/>
                          </a:solidFill>
                          <a:effectLst/>
                          <a:latin typeface="Calibri"/>
                        </a:rPr>
                        <a:t>Questions to ask Leaders:</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lgn="l">
                        <a:buFont typeface="Arial" panose="020B0604020202020204" pitchFamily="34" charset="0"/>
                        <a:buChar char="•"/>
                      </a:pPr>
                      <a:r>
                        <a:rPr lang="en-US" sz="1200" dirty="0"/>
                        <a:t>How does the team member’s </a:t>
                      </a:r>
                      <a:r>
                        <a:rPr lang="en-US" sz="1200" b="0" dirty="0"/>
                        <a:t>performance</a:t>
                      </a:r>
                      <a:r>
                        <a:rPr lang="en-US" sz="1200" b="1" dirty="0"/>
                        <a:t> </a:t>
                      </a:r>
                      <a:r>
                        <a:rPr lang="en-US" sz="1200" b="1" dirty="0">
                          <a:solidFill>
                            <a:schemeClr val="accent1"/>
                          </a:solidFill>
                        </a:rPr>
                        <a:t>fall </a:t>
                      </a:r>
                      <a:r>
                        <a:rPr lang="en-US" sz="1200" b="1" i="0" dirty="0">
                          <a:solidFill>
                            <a:schemeClr val="accent1"/>
                          </a:solidFill>
                        </a:rPr>
                        <a:t>significantly</a:t>
                      </a:r>
                      <a:r>
                        <a:rPr lang="en-US" sz="1200" b="1" dirty="0">
                          <a:solidFill>
                            <a:schemeClr val="accent1"/>
                          </a:solidFill>
                        </a:rPr>
                        <a:t> below </a:t>
                      </a:r>
                      <a:r>
                        <a:rPr lang="en-US" sz="1200" b="0" dirty="0"/>
                        <a:t>expectations</a:t>
                      </a:r>
                      <a:r>
                        <a:rPr lang="en-US" sz="1200" dirty="0"/>
                        <a:t>?</a:t>
                      </a:r>
                    </a:p>
                    <a:p>
                      <a:pPr marL="171450" lvl="0" indent="-171450" algn="l">
                        <a:buFont typeface="Arial" panose="020B0604020202020204" pitchFamily="34" charset="0"/>
                        <a:buChar char="•"/>
                      </a:pPr>
                      <a:r>
                        <a:rPr lang="en-US" sz="1200" dirty="0"/>
                        <a:t>Are there </a:t>
                      </a:r>
                      <a:r>
                        <a:rPr lang="en-US" sz="1200" b="1" dirty="0">
                          <a:solidFill>
                            <a:schemeClr val="accent1"/>
                          </a:solidFill>
                        </a:rPr>
                        <a:t>fundamental</a:t>
                      </a:r>
                      <a:r>
                        <a:rPr lang="en-US" sz="1200" dirty="0">
                          <a:solidFill>
                            <a:schemeClr val="accent1"/>
                          </a:solidFill>
                        </a:rPr>
                        <a:t> </a:t>
                      </a:r>
                      <a:r>
                        <a:rPr lang="en-US" sz="1200" b="1" dirty="0">
                          <a:solidFill>
                            <a:schemeClr val="accent1"/>
                          </a:solidFill>
                        </a:rPr>
                        <a:t>deficiencies</a:t>
                      </a:r>
                      <a:r>
                        <a:rPr lang="en-US" sz="1200" dirty="0">
                          <a:solidFill>
                            <a:schemeClr val="accent1"/>
                          </a:solidFill>
                        </a:rPr>
                        <a:t> </a:t>
                      </a:r>
                      <a:r>
                        <a:rPr lang="en-US" sz="1200" dirty="0"/>
                        <a:t>in the team member’s </a:t>
                      </a:r>
                      <a:r>
                        <a:rPr lang="en-US" sz="1200" b="1" dirty="0">
                          <a:solidFill>
                            <a:schemeClr val="accent1"/>
                          </a:solidFill>
                        </a:rPr>
                        <a:t>skill or competency</a:t>
                      </a:r>
                      <a:r>
                        <a:rPr lang="en-US" sz="1200" dirty="0">
                          <a:solidFill>
                            <a:schemeClr val="accent1"/>
                          </a:solidFill>
                        </a:rPr>
                        <a:t> </a:t>
                      </a:r>
                      <a:r>
                        <a:rPr lang="en-US" sz="1200" dirty="0"/>
                        <a:t>being assessed? If so, what are some specific examples?</a:t>
                      </a:r>
                    </a:p>
                    <a:p>
                      <a:pPr marL="171450" lvl="0" indent="-171450" algn="l">
                        <a:buFont typeface="Arial" panose="020B0604020202020204" pitchFamily="34" charset="0"/>
                        <a:buChar char="•"/>
                      </a:pPr>
                      <a:r>
                        <a:rPr lang="en-US" sz="1200" dirty="0"/>
                        <a:t>Does the team member’s performance require </a:t>
                      </a:r>
                      <a:r>
                        <a:rPr lang="en-US" sz="1200" b="1" dirty="0">
                          <a:solidFill>
                            <a:schemeClr val="accent1"/>
                          </a:solidFill>
                        </a:rPr>
                        <a:t>immediate attention and improvement</a:t>
                      </a:r>
                      <a:r>
                        <a:rPr lang="en-US" sz="1200" dirty="0"/>
                        <a:t>?</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dirty="0"/>
                        <a:t>How is the team member’s </a:t>
                      </a:r>
                      <a:r>
                        <a:rPr lang="en-US" sz="1200" b="0" dirty="0"/>
                        <a:t>performance</a:t>
                      </a:r>
                      <a:r>
                        <a:rPr lang="en-US" sz="1200" b="1" dirty="0"/>
                        <a:t> </a:t>
                      </a:r>
                      <a:r>
                        <a:rPr lang="en-US" sz="1200" b="1" dirty="0">
                          <a:solidFill>
                            <a:schemeClr val="accent4"/>
                          </a:solidFill>
                        </a:rPr>
                        <a:t>below </a:t>
                      </a:r>
                      <a:r>
                        <a:rPr lang="en-US" sz="1200" b="0" dirty="0"/>
                        <a:t>expectations</a:t>
                      </a:r>
                      <a:r>
                        <a:rPr lang="en-US" sz="1200" dirty="0"/>
                        <a:t>?</a:t>
                      </a:r>
                    </a:p>
                    <a:p>
                      <a:pPr marL="171450" lvl="0" indent="-171450" algn="l">
                        <a:buFont typeface="Arial" panose="020B0604020202020204" pitchFamily="34" charset="0"/>
                        <a:buChar char="•"/>
                      </a:pPr>
                      <a:r>
                        <a:rPr lang="en-US" sz="1200" dirty="0"/>
                        <a:t>Does the team member show </a:t>
                      </a:r>
                      <a:r>
                        <a:rPr lang="en-US" sz="1200" b="1" dirty="0">
                          <a:solidFill>
                            <a:schemeClr val="accent4"/>
                          </a:solidFill>
                        </a:rPr>
                        <a:t>some potential </a:t>
                      </a:r>
                      <a:r>
                        <a:rPr lang="en-US" sz="1200" dirty="0"/>
                        <a:t>for growth? If yes, what are the specific areas?</a:t>
                      </a:r>
                    </a:p>
                    <a:p>
                      <a:pPr marL="171450" lvl="0" indent="-171450" algn="l">
                        <a:buFont typeface="Arial" panose="020B0604020202020204" pitchFamily="34" charset="0"/>
                        <a:buChar char="•"/>
                      </a:pPr>
                      <a:r>
                        <a:rPr lang="en-US" sz="1200" dirty="0"/>
                        <a:t>Are there displays of </a:t>
                      </a:r>
                      <a:r>
                        <a:rPr lang="en-US" sz="1200" b="1" dirty="0">
                          <a:solidFill>
                            <a:schemeClr val="accent4"/>
                          </a:solidFill>
                        </a:rPr>
                        <a:t>weakness or areas of development</a:t>
                      </a:r>
                      <a:r>
                        <a:rPr lang="en-US" sz="1200" b="1" dirty="0">
                          <a:solidFill>
                            <a:schemeClr val="accent2"/>
                          </a:solidFill>
                        </a:rPr>
                        <a:t> </a:t>
                      </a:r>
                      <a:r>
                        <a:rPr lang="en-US" sz="1200" dirty="0"/>
                        <a:t>in </a:t>
                      </a:r>
                      <a:r>
                        <a:rPr lang="en-US" sz="1200" b="0" dirty="0"/>
                        <a:t>the team member’s </a:t>
                      </a:r>
                      <a:r>
                        <a:rPr lang="en-US" sz="1200" b="1" dirty="0">
                          <a:solidFill>
                            <a:schemeClr val="accent4"/>
                          </a:solidFill>
                        </a:rPr>
                        <a:t>skill or competency</a:t>
                      </a:r>
                      <a:r>
                        <a:rPr lang="en-US" sz="1200" b="1" dirty="0">
                          <a:solidFill>
                            <a:schemeClr val="accent2"/>
                          </a:solidFill>
                        </a:rPr>
                        <a:t> </a:t>
                      </a:r>
                      <a:r>
                        <a:rPr lang="en-US" sz="1200" dirty="0"/>
                        <a:t>being assessed? If yes, what are some specific examples?</a:t>
                      </a:r>
                    </a:p>
                    <a:p>
                      <a:pPr marL="171450" lvl="0" indent="-171450" algn="l">
                        <a:buFont typeface="Arial" panose="020B0604020202020204" pitchFamily="34" charset="0"/>
                        <a:buChar char="•"/>
                      </a:pPr>
                      <a:r>
                        <a:rPr lang="en-US" sz="1200" dirty="0"/>
                        <a:t>Does the team member’s performance require </a:t>
                      </a:r>
                      <a:r>
                        <a:rPr lang="en-US" sz="1200" b="1" dirty="0">
                          <a:solidFill>
                            <a:schemeClr val="accent4"/>
                          </a:solidFill>
                        </a:rPr>
                        <a:t>focused efforts</a:t>
                      </a:r>
                      <a:r>
                        <a:rPr lang="en-US" sz="1200" b="1" dirty="0"/>
                        <a:t> </a:t>
                      </a:r>
                      <a:r>
                        <a:rPr lang="en-US" sz="1200" dirty="0"/>
                        <a:t>to improve?</a:t>
                      </a:r>
                    </a:p>
                    <a:p>
                      <a:pPr marL="171450" lvl="0" indent="-171450" algn="l">
                        <a:buFont typeface="Arial" panose="020B0604020202020204" pitchFamily="34" charset="0"/>
                        <a:buChar char="•"/>
                      </a:pPr>
                      <a:endParaRPr lang="en-US" sz="1200"/>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dirty="0"/>
                        <a:t>How does the team member’s</a:t>
                      </a:r>
                      <a:r>
                        <a:rPr lang="en-US" sz="1200" b="0" dirty="0"/>
                        <a:t> performance </a:t>
                      </a:r>
                      <a:r>
                        <a:rPr lang="en-US" sz="1200" b="1" dirty="0">
                          <a:solidFill>
                            <a:schemeClr val="accent5">
                              <a:lumMod val="60000"/>
                              <a:lumOff val="40000"/>
                            </a:schemeClr>
                          </a:solidFill>
                        </a:rPr>
                        <a:t>meet expected standard</a:t>
                      </a:r>
                      <a:r>
                        <a:rPr lang="en-US" sz="1200" dirty="0"/>
                        <a:t>?</a:t>
                      </a:r>
                    </a:p>
                    <a:p>
                      <a:pPr marL="171450" lvl="0" indent="-171450" algn="l">
                        <a:buFont typeface="Arial" panose="020B0604020202020204" pitchFamily="34" charset="0"/>
                        <a:buChar char="•"/>
                      </a:pPr>
                      <a:r>
                        <a:rPr lang="en-US" sz="1200" dirty="0"/>
                        <a:t>Are there displays of </a:t>
                      </a:r>
                      <a:r>
                        <a:rPr lang="en-US" sz="1200" b="1" dirty="0">
                          <a:solidFill>
                            <a:schemeClr val="accent5">
                              <a:lumMod val="60000"/>
                              <a:lumOff val="40000"/>
                            </a:schemeClr>
                          </a:solidFill>
                        </a:rPr>
                        <a:t>proficiency</a:t>
                      </a:r>
                      <a:r>
                        <a:rPr lang="en-US" sz="1200" dirty="0"/>
                        <a:t> in team member’s</a:t>
                      </a:r>
                      <a:r>
                        <a:rPr lang="en-US" sz="1200" b="1" dirty="0"/>
                        <a:t> </a:t>
                      </a:r>
                      <a:r>
                        <a:rPr lang="en-US" sz="1200" b="1" dirty="0">
                          <a:solidFill>
                            <a:schemeClr val="accent5">
                              <a:lumMod val="60000"/>
                              <a:lumOff val="40000"/>
                            </a:schemeClr>
                          </a:solidFill>
                        </a:rPr>
                        <a:t>skill or competency</a:t>
                      </a:r>
                      <a:r>
                        <a:rPr lang="en-US" sz="1200" dirty="0">
                          <a:solidFill>
                            <a:schemeClr val="accent5">
                              <a:lumMod val="60000"/>
                              <a:lumOff val="40000"/>
                            </a:schemeClr>
                          </a:solidFill>
                        </a:rPr>
                        <a:t> </a:t>
                      </a:r>
                      <a:r>
                        <a:rPr lang="en-US" sz="1200" dirty="0"/>
                        <a:t>being assessed? If yes, what are some examples?</a:t>
                      </a:r>
                    </a:p>
                    <a:p>
                      <a:pPr marL="171450" lvl="0" indent="-171450" algn="l">
                        <a:buFont typeface="Arial" panose="020B0604020202020204" pitchFamily="34" charset="0"/>
                        <a:buChar char="•"/>
                      </a:pPr>
                      <a:r>
                        <a:rPr lang="en-US" sz="1200" dirty="0"/>
                        <a:t>Does the team member </a:t>
                      </a:r>
                      <a:r>
                        <a:rPr lang="en-US" sz="1200" b="1" dirty="0">
                          <a:solidFill>
                            <a:schemeClr val="accent5">
                              <a:lumMod val="60000"/>
                              <a:lumOff val="40000"/>
                            </a:schemeClr>
                          </a:solidFill>
                        </a:rPr>
                        <a:t>perform adequately </a:t>
                      </a:r>
                      <a:r>
                        <a:rPr lang="en-US" sz="1200" dirty="0"/>
                        <a:t>and </a:t>
                      </a:r>
                      <a:r>
                        <a:rPr lang="en-US" sz="1200" b="1" dirty="0">
                          <a:solidFill>
                            <a:schemeClr val="accent5">
                              <a:lumMod val="60000"/>
                              <a:lumOff val="40000"/>
                            </a:schemeClr>
                          </a:solidFill>
                        </a:rPr>
                        <a:t>meet basic requirements</a:t>
                      </a:r>
                      <a:r>
                        <a:rPr lang="en-US" sz="1200" dirty="0"/>
                        <a:t>? If yes, what are some specific examples?</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dirty="0"/>
                        <a:t>How does the team member’s performance go </a:t>
                      </a:r>
                      <a:r>
                        <a:rPr lang="en-US" sz="1200" b="1" dirty="0">
                          <a:solidFill>
                            <a:schemeClr val="accent5">
                              <a:lumMod val="60000"/>
                              <a:lumOff val="40000"/>
                            </a:schemeClr>
                          </a:solidFill>
                        </a:rPr>
                        <a:t>above and beyond </a:t>
                      </a:r>
                      <a:r>
                        <a:rPr lang="en-US" sz="1200" dirty="0"/>
                        <a:t>expected standard?</a:t>
                      </a:r>
                    </a:p>
                    <a:p>
                      <a:pPr marL="171450" lvl="0" indent="-171450" algn="l">
                        <a:buFont typeface="Arial" panose="020B0604020202020204" pitchFamily="34" charset="0"/>
                        <a:buChar char="•"/>
                      </a:pPr>
                      <a:r>
                        <a:rPr lang="en-US" sz="1200" dirty="0"/>
                        <a:t>Does the team member demonstrate a </a:t>
                      </a:r>
                      <a:r>
                        <a:rPr lang="en-US" sz="1200" b="1" dirty="0">
                          <a:solidFill>
                            <a:schemeClr val="accent5">
                              <a:lumMod val="60000"/>
                              <a:lumOff val="40000"/>
                            </a:schemeClr>
                          </a:solidFill>
                        </a:rPr>
                        <a:t>high level of proficiency and consistently exceed the standards </a:t>
                      </a:r>
                      <a:r>
                        <a:rPr lang="en-US" sz="1200" dirty="0"/>
                        <a:t>for skills and competency? If yes, what are some examples?</a:t>
                      </a:r>
                    </a:p>
                    <a:p>
                      <a:pPr marL="171450" lvl="0" indent="-171450" algn="l">
                        <a:buFont typeface="Arial" panose="020B0604020202020204" pitchFamily="34" charset="0"/>
                        <a:buChar char="•"/>
                      </a:pPr>
                      <a:r>
                        <a:rPr lang="en-US" sz="1200" dirty="0"/>
                        <a:t>Does the team member </a:t>
                      </a:r>
                      <a:r>
                        <a:rPr lang="en-US" sz="1200" b="1" dirty="0">
                          <a:solidFill>
                            <a:schemeClr val="accent5">
                              <a:lumMod val="60000"/>
                              <a:lumOff val="40000"/>
                            </a:schemeClr>
                          </a:solidFill>
                        </a:rPr>
                        <a:t>achieve exceptional results</a:t>
                      </a:r>
                      <a:r>
                        <a:rPr lang="en-US" sz="1200" dirty="0"/>
                        <a:t>? If yes, what are some specific results?</a:t>
                      </a:r>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dirty="0"/>
                        <a:t>How is the team member’s performance </a:t>
                      </a:r>
                      <a:r>
                        <a:rPr lang="en-US" sz="1200" b="1" dirty="0">
                          <a:solidFill>
                            <a:schemeClr val="accent5"/>
                          </a:solidFill>
                        </a:rPr>
                        <a:t>outstanding and exemplary</a:t>
                      </a:r>
                      <a:r>
                        <a:rPr lang="en-US" sz="1200" dirty="0"/>
                        <a:t>?</a:t>
                      </a:r>
                    </a:p>
                    <a:p>
                      <a:pPr marL="171450" lvl="0" indent="-171450" algn="l">
                        <a:buFont typeface="Arial" panose="020B0604020202020204" pitchFamily="34" charset="0"/>
                        <a:buChar char="•"/>
                      </a:pPr>
                      <a:r>
                        <a:rPr lang="en-US" sz="1200" dirty="0"/>
                        <a:t>Does the team member </a:t>
                      </a:r>
                      <a:r>
                        <a:rPr lang="en-US" sz="1200" b="1" dirty="0">
                          <a:solidFill>
                            <a:schemeClr val="accent5"/>
                          </a:solidFill>
                        </a:rPr>
                        <a:t>consistently</a:t>
                      </a:r>
                      <a:r>
                        <a:rPr lang="en-US" sz="1200" dirty="0">
                          <a:solidFill>
                            <a:schemeClr val="accent5"/>
                          </a:solidFill>
                        </a:rPr>
                        <a:t> </a:t>
                      </a:r>
                      <a:r>
                        <a:rPr lang="en-US" sz="1200" dirty="0"/>
                        <a:t>demonstrate </a:t>
                      </a:r>
                      <a:r>
                        <a:rPr lang="en-US" sz="1200" b="1" dirty="0">
                          <a:solidFill>
                            <a:schemeClr val="accent5"/>
                          </a:solidFill>
                        </a:rPr>
                        <a:t>exceptional proficiency and skill </a:t>
                      </a:r>
                      <a:r>
                        <a:rPr lang="en-US" sz="1200" dirty="0"/>
                        <a:t>in area being assessed?</a:t>
                      </a:r>
                    </a:p>
                    <a:p>
                      <a:pPr marL="171450" lvl="0" indent="-171450" algn="l">
                        <a:buFont typeface="Arial" panose="020B0604020202020204" pitchFamily="34" charset="0"/>
                        <a:buChar char="•"/>
                      </a:pPr>
                      <a:r>
                        <a:rPr lang="en-US" sz="1200" dirty="0"/>
                        <a:t>Is the team member </a:t>
                      </a:r>
                      <a:r>
                        <a:rPr lang="en-US" sz="1200" b="1" dirty="0">
                          <a:solidFill>
                            <a:schemeClr val="accent5"/>
                          </a:solidFill>
                        </a:rPr>
                        <a:t>consistently</a:t>
                      </a:r>
                      <a:r>
                        <a:rPr lang="en-US" sz="1200" dirty="0"/>
                        <a:t> setting a </a:t>
                      </a:r>
                      <a:r>
                        <a:rPr lang="en-US" sz="1200" b="1" dirty="0">
                          <a:solidFill>
                            <a:schemeClr val="accent5"/>
                          </a:solidFill>
                        </a:rPr>
                        <a:t>standard of excellence </a:t>
                      </a:r>
                      <a:r>
                        <a:rPr lang="en-US" sz="1200" dirty="0"/>
                        <a:t>for others? If yes, what are some specific examples?</a:t>
                      </a:r>
                    </a:p>
                    <a:p>
                      <a:pPr marL="171450" lvl="0" indent="-171450" algn="l">
                        <a:buFont typeface="Arial" panose="020B0604020202020204" pitchFamily="34" charset="0"/>
                        <a:buChar char="•"/>
                      </a:pPr>
                      <a:r>
                        <a:rPr lang="en-US" sz="1200" dirty="0"/>
                        <a:t>How does the team member’s performance </a:t>
                      </a:r>
                      <a:r>
                        <a:rPr lang="en-US" sz="1200" b="1" dirty="0">
                          <a:solidFill>
                            <a:schemeClr val="accent5"/>
                          </a:solidFill>
                        </a:rPr>
                        <a:t>significantly contribute </a:t>
                      </a:r>
                      <a:r>
                        <a:rPr lang="en-US" sz="1200" dirty="0"/>
                        <a:t>to the </a:t>
                      </a:r>
                      <a:r>
                        <a:rPr lang="en-US" sz="1200" b="1" dirty="0">
                          <a:solidFill>
                            <a:schemeClr val="accent5"/>
                          </a:solidFill>
                        </a:rPr>
                        <a:t>success and goals of the organization</a:t>
                      </a:r>
                      <a:r>
                        <a:rPr lang="en-US" sz="1200" dirty="0"/>
                        <a:t>. What are specific examples?</a:t>
                      </a:r>
                    </a:p>
                    <a:p>
                      <a:pPr marL="0" lvl="0" indent="0" algn="l">
                        <a:buFont typeface="Arial" panose="020B0604020202020204" pitchFamily="34" charset="0"/>
                        <a:buNone/>
                      </a:pPr>
                      <a:endParaRPr lang="en-US" sz="1200"/>
                    </a:p>
                  </a:txBody>
                  <a:tcPr marL="70866" marR="70866" marT="35433" marB="35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262140"/>
                  </a:ext>
                </a:extLst>
              </a:tr>
            </a:tbl>
          </a:graphicData>
        </a:graphic>
      </p:graphicFrame>
      <p:grpSp>
        <p:nvGrpSpPr>
          <p:cNvPr id="6" name="Group 5">
            <a:extLst>
              <a:ext uri="{FF2B5EF4-FFF2-40B4-BE49-F238E27FC236}">
                <a16:creationId xmlns:a16="http://schemas.microsoft.com/office/drawing/2014/main" id="{F362B0AD-2F64-AE86-4232-29BE8C640A8E}"/>
              </a:ext>
            </a:extLst>
          </p:cNvPr>
          <p:cNvGrpSpPr/>
          <p:nvPr/>
        </p:nvGrpSpPr>
        <p:grpSpPr>
          <a:xfrm>
            <a:off x="1704614" y="722312"/>
            <a:ext cx="669397" cy="669397"/>
            <a:chOff x="5543550" y="971550"/>
            <a:chExt cx="1371600" cy="1371600"/>
          </a:xfrm>
        </p:grpSpPr>
        <p:sp>
          <p:nvSpPr>
            <p:cNvPr id="7" name="Oval 6">
              <a:extLst>
                <a:ext uri="{FF2B5EF4-FFF2-40B4-BE49-F238E27FC236}">
                  <a16:creationId xmlns:a16="http://schemas.microsoft.com/office/drawing/2014/main" id="{F91C8E33-FD41-15B5-6388-38A5D4981EFD}"/>
                </a:ext>
              </a:extLst>
            </p:cNvPr>
            <p:cNvSpPr/>
            <p:nvPr/>
          </p:nvSpPr>
          <p:spPr>
            <a:xfrm>
              <a:off x="5543550" y="971550"/>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1AD1F26E-A318-53AE-368D-A6C5DB0D8E37}"/>
                </a:ext>
              </a:extLst>
            </p:cNvPr>
            <p:cNvSpPr/>
            <p:nvPr/>
          </p:nvSpPr>
          <p:spPr>
            <a:xfrm>
              <a:off x="5715000" y="1143000"/>
              <a:ext cx="1028700" cy="102870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1</a:t>
              </a:r>
            </a:p>
          </p:txBody>
        </p:sp>
      </p:grpSp>
      <p:sp>
        <p:nvSpPr>
          <p:cNvPr id="11" name="Oval 10">
            <a:extLst>
              <a:ext uri="{FF2B5EF4-FFF2-40B4-BE49-F238E27FC236}">
                <a16:creationId xmlns:a16="http://schemas.microsoft.com/office/drawing/2014/main" id="{19D0A364-24AF-64B2-06C5-B31F8C058FD3}"/>
              </a:ext>
            </a:extLst>
          </p:cNvPr>
          <p:cNvSpPr/>
          <p:nvPr/>
        </p:nvSpPr>
        <p:spPr>
          <a:xfrm>
            <a:off x="3854732" y="722312"/>
            <a:ext cx="669397" cy="6693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B9C61047-F25B-9830-B7DD-DC14A26ED264}"/>
              </a:ext>
            </a:extLst>
          </p:cNvPr>
          <p:cNvSpPr/>
          <p:nvPr/>
        </p:nvSpPr>
        <p:spPr>
          <a:xfrm>
            <a:off x="3938405" y="809030"/>
            <a:ext cx="502047" cy="502048"/>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2</a:t>
            </a:r>
          </a:p>
        </p:txBody>
      </p:sp>
      <p:sp>
        <p:nvSpPr>
          <p:cNvPr id="14" name="Oval 13">
            <a:extLst>
              <a:ext uri="{FF2B5EF4-FFF2-40B4-BE49-F238E27FC236}">
                <a16:creationId xmlns:a16="http://schemas.microsoft.com/office/drawing/2014/main" id="{859A8AC3-B4A2-7B1A-1348-5C7417B309E1}"/>
              </a:ext>
            </a:extLst>
          </p:cNvPr>
          <p:cNvSpPr/>
          <p:nvPr/>
        </p:nvSpPr>
        <p:spPr>
          <a:xfrm>
            <a:off x="5885739" y="722312"/>
            <a:ext cx="669397" cy="66939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EFBF53E-CBD8-A464-7CBA-F79793F1B6C0}"/>
              </a:ext>
            </a:extLst>
          </p:cNvPr>
          <p:cNvSpPr/>
          <p:nvPr/>
        </p:nvSpPr>
        <p:spPr>
          <a:xfrm>
            <a:off x="5969414" y="805987"/>
            <a:ext cx="502048" cy="502048"/>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3</a:t>
            </a:r>
          </a:p>
        </p:txBody>
      </p:sp>
      <p:sp>
        <p:nvSpPr>
          <p:cNvPr id="17" name="Oval 16">
            <a:extLst>
              <a:ext uri="{FF2B5EF4-FFF2-40B4-BE49-F238E27FC236}">
                <a16:creationId xmlns:a16="http://schemas.microsoft.com/office/drawing/2014/main" id="{3DB4E9E8-DB6B-49A3-6391-E67F33D2F342}"/>
              </a:ext>
            </a:extLst>
          </p:cNvPr>
          <p:cNvSpPr/>
          <p:nvPr/>
        </p:nvSpPr>
        <p:spPr>
          <a:xfrm>
            <a:off x="8033210" y="720459"/>
            <a:ext cx="669397" cy="6693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BBBD5345-B5C3-141A-6050-EBBBDB0EC6A5}"/>
              </a:ext>
            </a:extLst>
          </p:cNvPr>
          <p:cNvSpPr/>
          <p:nvPr/>
        </p:nvSpPr>
        <p:spPr>
          <a:xfrm>
            <a:off x="8116885" y="804134"/>
            <a:ext cx="502048" cy="502048"/>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4</a:t>
            </a:r>
          </a:p>
        </p:txBody>
      </p:sp>
      <p:grpSp>
        <p:nvGrpSpPr>
          <p:cNvPr id="19" name="Group 18">
            <a:extLst>
              <a:ext uri="{FF2B5EF4-FFF2-40B4-BE49-F238E27FC236}">
                <a16:creationId xmlns:a16="http://schemas.microsoft.com/office/drawing/2014/main" id="{733143C6-D4CA-E27A-7230-D880CC7A4F7A}"/>
              </a:ext>
            </a:extLst>
          </p:cNvPr>
          <p:cNvGrpSpPr/>
          <p:nvPr/>
        </p:nvGrpSpPr>
        <p:grpSpPr>
          <a:xfrm>
            <a:off x="10245027" y="728127"/>
            <a:ext cx="669397" cy="669397"/>
            <a:chOff x="5543550" y="970019"/>
            <a:chExt cx="1371600" cy="1371600"/>
          </a:xfrm>
        </p:grpSpPr>
        <p:sp>
          <p:nvSpPr>
            <p:cNvPr id="20" name="Oval 19">
              <a:extLst>
                <a:ext uri="{FF2B5EF4-FFF2-40B4-BE49-F238E27FC236}">
                  <a16:creationId xmlns:a16="http://schemas.microsoft.com/office/drawing/2014/main" id="{FF1F4AF5-DD2C-35BE-360A-B78876DC526E}"/>
                </a:ext>
              </a:extLst>
            </p:cNvPr>
            <p:cNvSpPr/>
            <p:nvPr/>
          </p:nvSpPr>
          <p:spPr>
            <a:xfrm>
              <a:off x="5543550" y="970019"/>
              <a:ext cx="1371600" cy="1371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6BEB7F66-87CD-5D03-F6AC-D215710B137D}"/>
                </a:ext>
              </a:extLst>
            </p:cNvPr>
            <p:cNvSpPr/>
            <p:nvPr/>
          </p:nvSpPr>
          <p:spPr>
            <a:xfrm>
              <a:off x="5715000" y="1143000"/>
              <a:ext cx="1028700" cy="102870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54E53"/>
                  </a:solidFill>
                  <a:effectLst/>
                  <a:uLnTx/>
                  <a:uFillTx/>
                  <a:latin typeface="Calibri"/>
                  <a:ea typeface="+mn-ea"/>
                  <a:cs typeface="+mn-cs"/>
                </a:rPr>
                <a:t>5</a:t>
              </a:r>
            </a:p>
          </p:txBody>
        </p:sp>
      </p:grpSp>
      <p:cxnSp>
        <p:nvCxnSpPr>
          <p:cNvPr id="22" name="Straight Connector 21">
            <a:extLst>
              <a:ext uri="{FF2B5EF4-FFF2-40B4-BE49-F238E27FC236}">
                <a16:creationId xmlns:a16="http://schemas.microsoft.com/office/drawing/2014/main" id="{6DD43A64-0041-920A-0D1A-E0A90DBE68BC}"/>
              </a:ext>
            </a:extLst>
          </p:cNvPr>
          <p:cNvCxnSpPr>
            <a:cxnSpLocks/>
          </p:cNvCxnSpPr>
          <p:nvPr/>
        </p:nvCxnSpPr>
        <p:spPr>
          <a:xfrm>
            <a:off x="2019926" y="1391709"/>
            <a:ext cx="0" cy="1322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28198B-A821-7B56-B24C-2550888F9E8A}"/>
              </a:ext>
            </a:extLst>
          </p:cNvPr>
          <p:cNvCxnSpPr>
            <a:cxnSpLocks/>
          </p:cNvCxnSpPr>
          <p:nvPr/>
        </p:nvCxnSpPr>
        <p:spPr>
          <a:xfrm>
            <a:off x="4178926" y="1391709"/>
            <a:ext cx="0" cy="1322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48B1D8F-B36D-96F5-2161-F68844CB7AE4}"/>
              </a:ext>
            </a:extLst>
          </p:cNvPr>
          <p:cNvCxnSpPr>
            <a:cxnSpLocks/>
          </p:cNvCxnSpPr>
          <p:nvPr/>
        </p:nvCxnSpPr>
        <p:spPr>
          <a:xfrm>
            <a:off x="6210926" y="1391709"/>
            <a:ext cx="0" cy="1322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164417"/>
      </p:ext>
    </p:extLst>
  </p:cSld>
  <p:clrMapOvr>
    <a:masterClrMapping/>
  </p:clrMapOvr>
</p:sld>
</file>

<file path=ppt/theme/theme1.xml><?xml version="1.0" encoding="utf-8"?>
<a:theme xmlns:a="http://schemas.openxmlformats.org/drawingml/2006/main" name="1_Woodward">
  <a:themeElements>
    <a:clrScheme name="WW0">
      <a:dk1>
        <a:srgbClr val="454E53"/>
      </a:dk1>
      <a:lt1>
        <a:sysClr val="window" lastClr="FFFFFF"/>
      </a:lt1>
      <a:dk2>
        <a:srgbClr val="CACACA"/>
      </a:dk2>
      <a:lt2>
        <a:srgbClr val="71777A"/>
      </a:lt2>
      <a:accent1>
        <a:srgbClr val="800002"/>
      </a:accent1>
      <a:accent2>
        <a:srgbClr val="C53625"/>
      </a:accent2>
      <a:accent3>
        <a:srgbClr val="E67617"/>
      </a:accent3>
      <a:accent4>
        <a:srgbClr val="FFCC00"/>
      </a:accent4>
      <a:accent5>
        <a:srgbClr val="707A1E"/>
      </a:accent5>
      <a:accent6>
        <a:srgbClr val="0D3D75"/>
      </a:accent6>
      <a:hlink>
        <a:srgbClr val="E6760C"/>
      </a:hlink>
      <a:folHlink>
        <a:srgbClr val="E6760C"/>
      </a:folHlink>
    </a:clrScheme>
    <a:fontScheme name="Woodward L'Orang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wrap="square" lIns="72000" tIns="36000" rIns="72000" bIns="36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a:srgbClr val="800002"/>
    </a:custClr>
    <a:custClr name="GRAY">
      <a:srgbClr val="71777A"/>
    </a:custClr>
    <a:custClr name="SILVER">
      <a:srgbClr val="CACACA"/>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YELLOW">
      <a:srgbClr val="FFCC0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ORANGE">
      <a:srgbClr val="E67617"/>
    </a:custClr>
    <a:custClr name="RED 1">
      <a:srgbClr val="C53625"/>
    </a:custClr>
    <a:custClr name="RED 2">
      <a:srgbClr val="811C1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GREEN 1">
      <a:srgbClr val="B7BA83"/>
    </a:custClr>
    <a:custClr name="GREEN 2">
      <a:srgbClr val="707A1E"/>
    </a:custClr>
    <a:custClr name="GREEN 3">
      <a:srgbClr val="4F5824"/>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LUE 1">
      <a:srgbClr val="4089BD"/>
    </a:custClr>
    <a:custClr name="BLUE 2">
      <a:srgbClr val="0D3D75"/>
    </a:custClr>
    <a:custClr name="BLUE 3">
      <a:srgbClr val="0F123C"/>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Theme 3 mit Confidential.potx" id="{EB1FD320-3117-4B82-9267-FBB0202B965A}" vid="{6AD70A75-9452-404D-9F6D-CDCCCBD3E8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D878B22705D948A99F4E3B9CF8BFC9" ma:contentTypeVersion="2" ma:contentTypeDescription="Create a new document." ma:contentTypeScope="" ma:versionID="4fcc2fba7ad6d3a4849e5ddf46803bf4">
  <xsd:schema xmlns:xsd="http://www.w3.org/2001/XMLSchema" xmlns:xs="http://www.w3.org/2001/XMLSchema" xmlns:p="http://schemas.microsoft.com/office/2006/metadata/properties" xmlns:ns2="9ecf6fbb-222c-400c-bb03-c8f93587e494" targetNamespace="http://schemas.microsoft.com/office/2006/metadata/properties" ma:root="true" ma:fieldsID="c1c4aba38a5c337d49ca386088fcf72e" ns2:_="">
    <xsd:import namespace="9ecf6fbb-222c-400c-bb03-c8f93587e49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f6fbb-222c-400c-bb03-c8f93587e4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93695-9CE8-4302-8A2C-F9795E595DFA}">
  <ds:schemaRefs>
    <ds:schemaRef ds:uri="01a2b41a-89d5-4b8a-8ef9-4f29e38ae667"/>
    <ds:schemaRef ds:uri="7569facb-9663-4b9a-a3e7-1bb0bd111fa3"/>
    <ds:schemaRef ds:uri="910f1231-3d1f-4643-8738-2e45730ed2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b512429-e8d7-4179-8c1c-2f060ec582ac"/>
    <ds:schemaRef ds:uri="cbda2e9f-1dd2-4cd0-ba44-3109b0fd687f"/>
    <ds:schemaRef ds:uri="http://schemas.microsoft.com/sharepoint/v3"/>
  </ds:schemaRefs>
</ds:datastoreItem>
</file>

<file path=customXml/itemProps2.xml><?xml version="1.0" encoding="utf-8"?>
<ds:datastoreItem xmlns:ds="http://schemas.openxmlformats.org/officeDocument/2006/customXml" ds:itemID="{7636AA89-B98B-472A-939F-2242EF9E2D00}">
  <ds:schemaRefs>
    <ds:schemaRef ds:uri="http://schemas.microsoft.com/sharepoint/v3/contenttype/forms"/>
  </ds:schemaRefs>
</ds:datastoreItem>
</file>

<file path=customXml/itemProps3.xml><?xml version="1.0" encoding="utf-8"?>
<ds:datastoreItem xmlns:ds="http://schemas.openxmlformats.org/officeDocument/2006/customXml" ds:itemID="{EF41C4EF-4245-4E7A-A171-CBA8B1D4B2CC}"/>
</file>

<file path=docProps/app.xml><?xml version="1.0" encoding="utf-8"?>
<Properties xmlns="http://schemas.openxmlformats.org/officeDocument/2006/extended-properties" xmlns:vt="http://schemas.openxmlformats.org/officeDocument/2006/docPropsVTypes">
  <Template>Default Theme</Template>
  <Application>Microsoft Office PowerPoint</Application>
  <PresentationFormat>Widescreen</PresentationFormat>
  <Slides>7</Slides>
  <Notes>5</Notes>
  <HiddenSlides>1</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1_Woodward</vt:lpstr>
      <vt:lpstr>End-of-Year Performance Evaluation Calibration Session </vt:lpstr>
      <vt:lpstr>Woodward’s Talent Review Process </vt:lpstr>
      <vt:lpstr>PowerPoint Presentation</vt:lpstr>
      <vt:lpstr>PowerPoint Presentation</vt:lpstr>
      <vt:lpstr>PowerPoint Presentation</vt:lpstr>
      <vt:lpstr>PowerPoint Presentation</vt:lpstr>
      <vt:lpstr>Questions to Ask During Calibration</vt:lpstr>
    </vt:vector>
  </TitlesOfParts>
  <Company>Woodward,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revision>43</cp:revision>
  <dcterms:created xsi:type="dcterms:W3CDTF">2024-07-29T15:05:42Z</dcterms:created>
  <dcterms:modified xsi:type="dcterms:W3CDTF">2025-08-20T14:39:18Z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2fbdd7-159b-43f3-9fb9-7416d710b5ef_Enabled">
    <vt:lpwstr>true</vt:lpwstr>
  </property>
  <property fmtid="{D5CDD505-2E9C-101B-9397-08002B2CF9AE}" pid="3" name="MSIP_Label_052fbdd7-159b-43f3-9fb9-7416d710b5ef_SetDate">
    <vt:lpwstr>2024-08-05T21:19:17Z</vt:lpwstr>
  </property>
  <property fmtid="{D5CDD505-2E9C-101B-9397-08002B2CF9AE}" pid="4" name="MSIP_Label_052fbdd7-159b-43f3-9fb9-7416d710b5ef_Method">
    <vt:lpwstr>Privileged</vt:lpwstr>
  </property>
  <property fmtid="{D5CDD505-2E9C-101B-9397-08002B2CF9AE}" pid="5" name="MSIP_Label_052fbdd7-159b-43f3-9fb9-7416d710b5ef_Name">
    <vt:lpwstr>Unrestricted</vt:lpwstr>
  </property>
  <property fmtid="{D5CDD505-2E9C-101B-9397-08002B2CF9AE}" pid="6" name="MSIP_Label_052fbdd7-159b-43f3-9fb9-7416d710b5ef_SiteId">
    <vt:lpwstr>9ad0fca6-569f-4932-b35f-593f6e9deb96</vt:lpwstr>
  </property>
  <property fmtid="{D5CDD505-2E9C-101B-9397-08002B2CF9AE}" pid="7" name="MSIP_Label_052fbdd7-159b-43f3-9fb9-7416d710b5ef_ActionId">
    <vt:lpwstr>679dcbcf-0317-43b5-9ecb-98ae969aff71</vt:lpwstr>
  </property>
  <property fmtid="{D5CDD505-2E9C-101B-9397-08002B2CF9AE}" pid="8" name="MSIP_Label_052fbdd7-159b-43f3-9fb9-7416d710b5ef_ContentBits">
    <vt:lpwstr>0</vt:lpwstr>
  </property>
  <property fmtid="{D5CDD505-2E9C-101B-9397-08002B2CF9AE}" pid="9" name="ContentTypeId">
    <vt:lpwstr>0x01010077D878B22705D948A99F4E3B9CF8BFC9</vt:lpwstr>
  </property>
  <property fmtid="{D5CDD505-2E9C-101B-9397-08002B2CF9AE}" pid="10" name="MediaServiceImageTags">
    <vt:lpwstr/>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xd_Signature">
    <vt:bool>false</vt:bool>
  </property>
</Properties>
</file>