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6"/>
  </p:notesMasterIdLst>
  <p:sldIdLst>
    <p:sldId id="2147483291" r:id="rId5"/>
    <p:sldId id="2147483292" r:id="rId6"/>
    <p:sldId id="2147483293" r:id="rId7"/>
    <p:sldId id="2147483296" r:id="rId8"/>
    <p:sldId id="2147483295" r:id="rId9"/>
    <p:sldId id="267" r:id="rId10"/>
    <p:sldId id="4705" r:id="rId11"/>
    <p:sldId id="2147483297" r:id="rId12"/>
    <p:sldId id="2147483331" r:id="rId13"/>
    <p:sldId id="2147483299" r:id="rId14"/>
    <p:sldId id="29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F5E91A-7A96-9C6F-BB56-7223E1581186}" name="Elizabeth" initials="E" userId="S::Elizabeth.Espera@woodward.com::cb371588-587d-4a59-801f-cfea655f8780" providerId="AD"/>
  <p188:author id="{E0756E41-1DC8-B839-0F4E-2D2040F474A2}" name="Devan Weller" initials="DW" userId="S::devan.weller@woodward.com::85c39317-72e3-40c9-83a0-ab4b6087cfdd" providerId="AD"/>
  <p188:author id="{C489E57F-357E-7D06-EBE3-6975EAD4C3AE}" name="Kristin Slattery" initials="KS" userId="S::kristin.slattery@woodward.com::24cc7204-1da9-45f1-abc9-c3a987539748" providerId="AD"/>
  <p188:author id="{0B2C059A-4AC5-BFC9-4581-2B1A80039765}" name="Benjamin Sylvester" initials="BS" userId="S::Benjamin.Sylvester@woodward.com::389fef00-6c18-4381-bf50-3fa74ce152b2" providerId="AD"/>
  <p188:author id="{BC5FF4B8-CBF7-78FE-7008-E8BBA93838ED}" name="Elizabeth Espera" initials="EE" userId="S::elizabeth.espera@woodward.com::cb371588-587d-4a59-801f-cfea655f8780" providerId="AD"/>
  <p188:author id="{85F9AAC1-4989-C2C0-DCD4-2D30A23CCEEE}" name="Benjamin Sylvester" initials="BS" userId="S::benjamin.sylvester@woodward.com::389fef00-6c18-4381-bf50-3fa74ce152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43EF50-446A-BF26-AFAD-96905CFB1288}" v="70" dt="2025-07-21T13:58:20.644"/>
    <p1510:client id="{B86CB5DE-8BEB-8A54-68BE-FD15DC74BBF6}" v="117" dt="2025-07-22T18:00:07.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A5F249-625F-4376-A432-481411971B1D}"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772EC3-E2B1-427D-90A0-5C23E2982AA7}" type="slidenum">
              <a:rPr lang="en-US" smtClean="0"/>
              <a:t>‹#›</a:t>
            </a:fld>
            <a:endParaRPr lang="en-US"/>
          </a:p>
        </p:txBody>
      </p:sp>
    </p:spTree>
    <p:extLst>
      <p:ext uri="{BB962C8B-B14F-4D97-AF65-F5344CB8AC3E}">
        <p14:creationId xmlns:p14="http://schemas.microsoft.com/office/powerpoint/2010/main" val="1884230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23130"/>
                </a:solidFill>
              </a:rPr>
              <a:t>Thank you for taking the time to join us today. In this session, we will be discussing the upcoming Performance Evaluation process. Our goal is to provide you with key updates, helpful reminders, and valuable resources to ensure a effective evaluation experience. </a:t>
            </a:r>
          </a:p>
        </p:txBody>
      </p:sp>
      <p:sp>
        <p:nvSpPr>
          <p:cNvPr id="4" name="Slide Number Placeholder 3"/>
          <p:cNvSpPr>
            <a:spLocks noGrp="1"/>
          </p:cNvSpPr>
          <p:nvPr>
            <p:ph type="sldNum" sz="quarter" idx="5"/>
          </p:nvPr>
        </p:nvSpPr>
        <p:spPr/>
        <p:txBody>
          <a:bodyPr/>
          <a:lstStyle/>
          <a:p>
            <a:fld id="{15772EC3-E2B1-427D-90A0-5C23E2982AA7}" type="slidenum">
              <a:rPr lang="en-US" smtClean="0"/>
              <a:t>2</a:t>
            </a:fld>
            <a:endParaRPr lang="en-US"/>
          </a:p>
        </p:txBody>
      </p:sp>
    </p:spTree>
    <p:extLst>
      <p:ext uri="{BB962C8B-B14F-4D97-AF65-F5344CB8AC3E}">
        <p14:creationId xmlns:p14="http://schemas.microsoft.com/office/powerpoint/2010/main" val="193003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897C3-E180-9B68-FE6E-AEA4B523A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20DD85-9460-BB6A-C9A8-A6D3A0244B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89FBF-E4BD-9A7A-EE15-54BAEBCD0426}"/>
              </a:ext>
            </a:extLst>
          </p:cNvPr>
          <p:cNvSpPr>
            <a:spLocks noGrp="1"/>
          </p:cNvSpPr>
          <p:nvPr>
            <p:ph type="body" idx="1"/>
          </p:nvPr>
        </p:nvSpPr>
        <p:spPr/>
        <p:txBody>
          <a:bodyPr/>
          <a:lstStyle/>
          <a:p>
            <a:r>
              <a:rPr lang="en-US">
                <a:solidFill>
                  <a:srgbClr val="323130"/>
                </a:solidFill>
              </a:rPr>
              <a:t>As we focus on our Talent Process, we are entering the phase of Managing and Recognizing Performance. This is an opportunity for both team members and leaders to reflect on their accomplishments and contributions over the past fiscal year through Self Evaluations. These evaluations provide a platform to celebrate successes, identify growth opportunities, and align on future goals. HR plays a critical role in fostering a positive and productive experience by guiding and supporting both members and leaders throughout this process.</a:t>
            </a:r>
            <a:endParaRPr lang="en-US">
              <a:solidFill>
                <a:srgbClr val="000000"/>
              </a:solidFill>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9D13CE20-FDBE-C582-89A4-4BBFBC407D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72EC3-E2B1-427D-90A0-5C23E2982AA7}" type="slidenum">
              <a:rPr kumimoji="0" lang="en-US"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133650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solidFill>
                  <a:srgbClr val="323130"/>
                </a:solidFill>
              </a:rPr>
              <a:t>Over the next few months, our efforts will center on End-of-Year Evaluations, the calibration of those evaluations, leaders engaging in meaningful conversations about yearly performance, and setting goals for the upcoming year. This training session will specifically focus on the evaluation process, providing the tools and insights needed to ensure accurate and constructive assessments. Additional training sessions will follow, covering calibration and goal-setting to support a comprehensive and well-rounded approach to performance management. Together, these steps will help drive alignment, growth, and success for both individuals and teams.</a:t>
            </a:r>
            <a:endParaRPr lang="en-US"/>
          </a:p>
          <a:p>
            <a:pPr lvl="1" algn="ctr"/>
            <a:endParaRPr lang="en-US">
              <a:solidFill>
                <a:srgbClr val="707070"/>
              </a:solidFill>
              <a:ea typeface="Calibri"/>
              <a:cs typeface="Calibri"/>
            </a:endParaRPr>
          </a:p>
          <a:p>
            <a:pPr lvl="1"/>
            <a:br>
              <a:rPr lang="en-US"/>
            </a:br>
            <a:endParaRPr lang="en-US"/>
          </a:p>
          <a:p>
            <a:pPr marL="0" lvl="1">
              <a:lnSpc>
                <a:spcPct val="90000"/>
              </a:lnSpc>
            </a:pPr>
            <a:endParaRPr lang="en-US">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72EC3-E2B1-427D-90A0-5C23E2982AA7}" type="slidenum">
              <a:rPr kumimoji="0" lang="en-US"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06322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36B6B-D757-EE7F-5FF0-4EBA6083B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A7C58-29B1-884D-D38A-958A2E97D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67907-8E31-E528-BEF1-71D179938134}"/>
              </a:ext>
            </a:extLst>
          </p:cNvPr>
          <p:cNvSpPr>
            <a:spLocks noGrp="1"/>
          </p:cNvSpPr>
          <p:nvPr>
            <p:ph type="body" idx="1"/>
          </p:nvPr>
        </p:nvSpPr>
        <p:spPr/>
        <p:txBody>
          <a:bodyPr/>
          <a:lstStyle/>
          <a:p>
            <a:r>
              <a:rPr lang="en-US" b="1">
                <a:solidFill>
                  <a:srgbClr val="323130"/>
                </a:solidFill>
              </a:rPr>
              <a:t>5-Point Scale Enhancements</a:t>
            </a:r>
            <a:br>
              <a:rPr lang="en-US">
                <a:cs typeface="+mn-lt"/>
              </a:rPr>
            </a:br>
            <a:r>
              <a:rPr lang="en-US">
                <a:solidFill>
                  <a:srgbClr val="323130"/>
                </a:solidFill>
              </a:rPr>
              <a:t>While the changes to the 5-point rating scale may not be immediately obvious without a direct comparison, the verbiage has been refined based on feedback to better differentiate the anchors. This ensures clearer distinctions between ratings, addressing concerns that some anchors were too similar to make definitive judgments.</a:t>
            </a:r>
            <a:endParaRPr lang="en-US">
              <a:solidFill>
                <a:srgbClr val="323130"/>
              </a:solidFill>
              <a:ea typeface="Calibri"/>
              <a:cs typeface="Calibri"/>
            </a:endParaRPr>
          </a:p>
          <a:p>
            <a:r>
              <a:rPr lang="en-US" b="1">
                <a:solidFill>
                  <a:srgbClr val="323130"/>
                </a:solidFill>
              </a:rPr>
              <a:t>Production Performance Templates</a:t>
            </a:r>
            <a:br>
              <a:rPr lang="en-US">
                <a:cs typeface="+mn-lt"/>
              </a:rPr>
            </a:br>
            <a:r>
              <a:rPr lang="en-US">
                <a:solidFill>
                  <a:srgbClr val="323130"/>
                </a:solidFill>
              </a:rPr>
              <a:t>For production team members, a specific template introduced during Mid-Year Reviews will continue to be utilized. This approach aims to create consistency and alignment across two templates, establishing a new calibration process. More details about this calibration process will be covered in the upcoming calibration training session.</a:t>
            </a:r>
            <a:endParaRPr lang="en-US">
              <a:solidFill>
                <a:srgbClr val="323130"/>
              </a:solidFill>
              <a:ea typeface="Calibri"/>
              <a:cs typeface="Calibri"/>
            </a:endParaRPr>
          </a:p>
          <a:p>
            <a:r>
              <a:rPr lang="en-US" b="1">
                <a:solidFill>
                  <a:srgbClr val="323130"/>
                </a:solidFill>
              </a:rPr>
              <a:t>Printed Evaluation Updates</a:t>
            </a:r>
            <a:br>
              <a:rPr lang="en-US">
                <a:cs typeface="+mn-lt"/>
              </a:rPr>
            </a:br>
            <a:r>
              <a:rPr lang="en-US">
                <a:solidFill>
                  <a:srgbClr val="323130"/>
                </a:solidFill>
              </a:rPr>
              <a:t>The printed versions of evaluations have been updated to include more detailed information. For instance, anchors are pulled into the final review to assist with the conversations. </a:t>
            </a:r>
            <a:endParaRPr lang="en-US">
              <a:solidFill>
                <a:srgbClr val="323130"/>
              </a:solidFill>
              <a:ea typeface="Calibri"/>
              <a:cs typeface="Calibri"/>
            </a:endParaRPr>
          </a:p>
          <a:p>
            <a:r>
              <a:rPr lang="en-US" b="1">
                <a:solidFill>
                  <a:srgbClr val="323130"/>
                </a:solidFill>
              </a:rPr>
              <a:t>Leader Submission Process Reminder</a:t>
            </a:r>
            <a:br>
              <a:rPr lang="en-US">
                <a:cs typeface="+mn-lt"/>
              </a:rPr>
            </a:br>
            <a:r>
              <a:rPr lang="en-US">
                <a:solidFill>
                  <a:srgbClr val="323130"/>
                </a:solidFill>
              </a:rPr>
              <a:t>As a reminder, when a leader submits a review, the system will not immediately trigger a "</a:t>
            </a:r>
            <a:r>
              <a:rPr lang="en-US">
                <a:solidFill>
                  <a:srgbClr val="323130"/>
                </a:solidFill>
                <a:ea typeface="Calibri"/>
                <a:cs typeface="Calibri"/>
              </a:rPr>
              <a:t>To-Do: Performance Conversation</a:t>
            </a:r>
            <a:r>
              <a:rPr lang="en-US">
                <a:solidFill>
                  <a:srgbClr val="323130"/>
                </a:solidFill>
              </a:rPr>
              <a:t>" notification. End-of-Year evaluations require calibration before finalizing reviews. If any adjustments are made during calibration, leaders will receive notifications to update their reviews accordingly once calibration closes. Once they complete the update, then they will receive the </a:t>
            </a:r>
            <a:r>
              <a:rPr lang="en-US">
                <a:solidFill>
                  <a:srgbClr val="323130"/>
                </a:solidFill>
                <a:ea typeface="Calibri"/>
                <a:cs typeface="Calibri"/>
              </a:rPr>
              <a:t>To-Do: Performance Conversation </a:t>
            </a:r>
            <a:r>
              <a:rPr lang="en-US">
                <a:solidFill>
                  <a:srgbClr val="323130"/>
                </a:solidFill>
              </a:rPr>
              <a:t>task. If no calibration adjustment is required, once calibration closes, the leader will receive the </a:t>
            </a:r>
            <a:r>
              <a:rPr lang="en-US">
                <a:solidFill>
                  <a:srgbClr val="323130"/>
                </a:solidFill>
                <a:ea typeface="Calibri"/>
                <a:cs typeface="Calibri"/>
              </a:rPr>
              <a:t>To-Do: Performance Conversation </a:t>
            </a:r>
            <a:r>
              <a:rPr lang="en-US">
                <a:solidFill>
                  <a:srgbClr val="323130"/>
                </a:solidFill>
              </a:rPr>
              <a:t>notification.</a:t>
            </a:r>
            <a:endParaRPr lang="en-US"/>
          </a:p>
          <a:p>
            <a:r>
              <a:rPr lang="en-US">
                <a:solidFill>
                  <a:srgbClr val="323130"/>
                </a:solidFill>
                <a:ea typeface="Calibri"/>
                <a:cs typeface="Calibri"/>
              </a:rPr>
              <a:t>In order to print the complete review with rating, the leader will need to complete the To-Do: Performance Conversation</a:t>
            </a:r>
          </a:p>
          <a:p>
            <a:endParaRPr lang="en-US">
              <a:ea typeface="Calibri"/>
              <a:cs typeface="Calibri"/>
            </a:endParaRPr>
          </a:p>
        </p:txBody>
      </p:sp>
      <p:sp>
        <p:nvSpPr>
          <p:cNvPr id="4" name="Slide Number Placeholder 3">
            <a:extLst>
              <a:ext uri="{FF2B5EF4-FFF2-40B4-BE49-F238E27FC236}">
                <a16:creationId xmlns:a16="http://schemas.microsoft.com/office/drawing/2014/main" id="{50C13AB9-B5AF-D120-03AE-95D24917D39B}"/>
              </a:ext>
            </a:extLst>
          </p:cNvPr>
          <p:cNvSpPr>
            <a:spLocks noGrp="1"/>
          </p:cNvSpPr>
          <p:nvPr>
            <p:ph type="sldNum" sz="quarter" idx="5"/>
          </p:nvPr>
        </p:nvSpPr>
        <p:spPr/>
        <p:txBody>
          <a:bodyPr/>
          <a:lstStyle/>
          <a:p>
            <a:fld id="{2C9A455B-416A-E74D-821C-F2CA213C21CD}" type="slidenum">
              <a:rPr lang="en-GB" smtClean="0"/>
              <a:t>5</a:t>
            </a:fld>
            <a:endParaRPr lang="en-GB"/>
          </a:p>
        </p:txBody>
      </p:sp>
    </p:spTree>
    <p:extLst>
      <p:ext uri="{BB962C8B-B14F-4D97-AF65-F5344CB8AC3E}">
        <p14:creationId xmlns:p14="http://schemas.microsoft.com/office/powerpoint/2010/main" val="1670321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is just an overview of the timeline.  This is available to all members and leaders in Workday for you to share at your upcoming meetings with the business.  The biggest suggestion to leaders is to complete the reviews as they receive them, this will allow them "extra" time to complete review. A good recommendation is to set time aside each week to complete these as they flow into their in-box. If they wait until the mass-advance on 18 August, then they may be inundated. In other words, the leader does not have to wait until 18 August to begin the Member assessments.</a:t>
            </a:r>
            <a:endParaRPr lang="en-US"/>
          </a:p>
        </p:txBody>
      </p:sp>
      <p:sp>
        <p:nvSpPr>
          <p:cNvPr id="4" name="Slide Number Placeholder 3"/>
          <p:cNvSpPr>
            <a:spLocks noGrp="1"/>
          </p:cNvSpPr>
          <p:nvPr>
            <p:ph type="sldNum" sz="quarter" idx="5"/>
          </p:nvPr>
        </p:nvSpPr>
        <p:spPr/>
        <p:txBody>
          <a:bodyPr/>
          <a:lstStyle/>
          <a:p>
            <a:fld id="{15772EC3-E2B1-427D-90A0-5C23E2982AA7}" type="slidenum">
              <a:rPr lang="en-US" smtClean="0"/>
              <a:t>6</a:t>
            </a:fld>
            <a:endParaRPr lang="en-US"/>
          </a:p>
        </p:txBody>
      </p:sp>
    </p:spTree>
    <p:extLst>
      <p:ext uri="{BB962C8B-B14F-4D97-AF65-F5344CB8AC3E}">
        <p14:creationId xmlns:p14="http://schemas.microsoft.com/office/powerpoint/2010/main" val="3876171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23130"/>
                </a:solidFill>
              </a:rPr>
              <a:t>We are excited to kick off the second year of our Performance Management process! Building on the foundation we established last year, our primary goal for this year is to maintain consistency by repeating and refining the process. While the trainings have been only slightly updated from last year, they remain a valuable resource for supporting our team members and leaders.</a:t>
            </a:r>
          </a:p>
          <a:p>
            <a:r>
              <a:rPr lang="en-US" dirty="0">
                <a:solidFill>
                  <a:srgbClr val="323130"/>
                </a:solidFill>
              </a:rPr>
              <a:t>The Talent Development team will be offering Performance Evaluations Training across four different time zones to accommodate everyone. We encourage team members and leaders to participate in these sessions. While the training is optional for most, it is mandatory for new leaders who have joined since the Mid-Year Performance Management process and are experiencing this for the first time. A list of these new leaders has been provided to the Learning team, and the training will be marked as required in the system for them.</a:t>
            </a:r>
            <a:endParaRPr lang="en-US">
              <a:solidFill>
                <a:srgbClr val="323130"/>
              </a:solidFill>
              <a:ea typeface="Calibri"/>
              <a:cs typeface="Calibri"/>
            </a:endParaRPr>
          </a:p>
          <a:p>
            <a:r>
              <a:rPr lang="en-US" dirty="0">
                <a:solidFill>
                  <a:srgbClr val="323130"/>
                </a:solidFill>
              </a:rPr>
              <a:t>In addition to the live trainings, each session can be replicated onsite and delivered by HR partners to their respective teams. The materials for these sessions, including presentation decks and resources, will be made available on our SharePoint site. </a:t>
            </a:r>
          </a:p>
          <a:p>
            <a:endParaRPr lang="en-US" dirty="0">
              <a:solidFill>
                <a:srgbClr val="323130"/>
              </a:solidFill>
            </a:endParaRPr>
          </a:p>
          <a:p>
            <a:endParaRPr lang="en-US" dirty="0">
              <a:solidFill>
                <a:srgbClr val="323130"/>
              </a:solidFill>
              <a:ea typeface="Calibri"/>
              <a:cs typeface="Calibri"/>
            </a:endParaRPr>
          </a:p>
          <a:p>
            <a:endParaRPr lang="en-US" dirty="0">
              <a:solidFill>
                <a:srgbClr val="323130"/>
              </a:solidFill>
              <a:ea typeface="Calibri"/>
              <a:cs typeface="Calibri"/>
            </a:endParaRPr>
          </a:p>
          <a:p>
            <a:endParaRPr lang="en-US" dirty="0">
              <a:solidFill>
                <a:srgbClr val="323130"/>
              </a:solidFill>
              <a:ea typeface="Calibri"/>
              <a:cs typeface="Calibri"/>
            </a:endParaRPr>
          </a:p>
          <a:p>
            <a:endParaRPr lang="en-US" dirty="0">
              <a:solidFill>
                <a:srgbClr val="323130"/>
              </a:solidFill>
              <a:ea typeface="Calibri"/>
              <a:cs typeface="Calibri"/>
            </a:endParaRPr>
          </a:p>
          <a:p>
            <a:r>
              <a:rPr lang="en-US" dirty="0">
                <a:solidFill>
                  <a:srgbClr val="323130"/>
                </a:solidFill>
              </a:rPr>
              <a:t>Additionally, each training will have an accompanying Support Document that outlines key takeaways. This document can serve as a helpful resource for those who may not attend the training or for HR partners facilitating discussions on the topic.</a:t>
            </a:r>
            <a:endParaRPr lang="en-US" dirty="0">
              <a:solidFill>
                <a:srgbClr val="323130"/>
              </a:solidFill>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15772EC3-E2B1-427D-90A0-5C23E2982AA7}" type="slidenum">
              <a:rPr lang="en-US" smtClean="0"/>
              <a:t>7</a:t>
            </a:fld>
            <a:endParaRPr lang="en-US"/>
          </a:p>
        </p:txBody>
      </p:sp>
    </p:spTree>
    <p:extLst>
      <p:ext uri="{BB962C8B-B14F-4D97-AF65-F5344CB8AC3E}">
        <p14:creationId xmlns:p14="http://schemas.microsoft.com/office/powerpoint/2010/main" val="4288581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2FE19-4848-76B7-2498-0FBA7E32CFD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FFDA69-81A3-2C5A-3B3D-234908764FA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E49B2E0-B6FC-08AF-2953-7EA506C55AE4}"/>
              </a:ext>
            </a:extLst>
          </p:cNvPr>
          <p:cNvSpPr>
            <a:spLocks noGrp="1"/>
          </p:cNvSpPr>
          <p:nvPr>
            <p:ph type="body" idx="1"/>
          </p:nvPr>
        </p:nvSpPr>
        <p:spPr/>
        <p:txBody>
          <a:bodyPr/>
          <a:lstStyle/>
          <a:p>
            <a:r>
              <a:rPr lang="en-US">
                <a:ea typeface="Calibri"/>
                <a:cs typeface="Calibri"/>
              </a:rPr>
              <a:t>Go over each bullet here.</a:t>
            </a:r>
          </a:p>
        </p:txBody>
      </p:sp>
      <p:sp>
        <p:nvSpPr>
          <p:cNvPr id="4" name="Foliennummernplatzhalter 3">
            <a:extLst>
              <a:ext uri="{FF2B5EF4-FFF2-40B4-BE49-F238E27FC236}">
                <a16:creationId xmlns:a16="http://schemas.microsoft.com/office/drawing/2014/main" id="{7D28B606-FD64-2E00-E371-1802DE574AB9}"/>
              </a:ext>
            </a:extLst>
          </p:cNvPr>
          <p:cNvSpPr>
            <a:spLocks noGrp="1"/>
          </p:cNvSpPr>
          <p:nvPr>
            <p:ph type="sldNum" sz="quarter" idx="5"/>
          </p:nvPr>
        </p:nvSpPr>
        <p:spPr/>
        <p:txBody>
          <a:bodyPr/>
          <a:lstStyle/>
          <a:p>
            <a:fld id="{15772EC3-E2B1-427D-90A0-5C23E2982AA7}" type="slidenum">
              <a:rPr lang="en-US" smtClean="0"/>
              <a:t>8</a:t>
            </a:fld>
            <a:endParaRPr lang="en-US"/>
          </a:p>
        </p:txBody>
      </p:sp>
    </p:spTree>
    <p:extLst>
      <p:ext uri="{BB962C8B-B14F-4D97-AF65-F5344CB8AC3E}">
        <p14:creationId xmlns:p14="http://schemas.microsoft.com/office/powerpoint/2010/main" val="2619379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1396D-67CF-EC1C-FD9D-3A621E851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75551-B619-4B28-2102-1FEF537710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D429C-876A-24B7-CF1C-22F0DEF3984E}"/>
              </a:ext>
            </a:extLst>
          </p:cNvPr>
          <p:cNvSpPr>
            <a:spLocks noGrp="1"/>
          </p:cNvSpPr>
          <p:nvPr>
            <p:ph type="body" idx="1"/>
          </p:nvPr>
        </p:nvSpPr>
        <p:spPr/>
        <p:txBody>
          <a:bodyPr/>
          <a:lstStyle/>
          <a:p>
            <a:r>
              <a:rPr lang="en-US">
                <a:ea typeface="Calibri"/>
                <a:cs typeface="Calibri"/>
              </a:rPr>
              <a:t>Walk through slide</a:t>
            </a:r>
          </a:p>
          <a:p>
            <a:pPr marL="457200" indent="-228600" algn="l">
              <a:buClr>
                <a:srgbClr val="000000"/>
              </a:buClr>
              <a:buSzPts val="1400"/>
              <a:buFont typeface="Arial"/>
            </a:pPr>
            <a:endParaRPr lang="en-US" sz="1200" b="1" i="0">
              <a:solidFill>
                <a:srgbClr val="323130"/>
              </a:solidFill>
              <a:effectLst/>
              <a:highlight>
                <a:srgbClr val="FFFFFF"/>
              </a:highlight>
              <a:latin typeface="Segoe UI" panose="020B0502040204020203" pitchFamily="34" charset="0"/>
            </a:endParaRPr>
          </a:p>
        </p:txBody>
      </p:sp>
      <p:sp>
        <p:nvSpPr>
          <p:cNvPr id="4" name="Slide Number Placeholder 3">
            <a:extLst>
              <a:ext uri="{FF2B5EF4-FFF2-40B4-BE49-F238E27FC236}">
                <a16:creationId xmlns:a16="http://schemas.microsoft.com/office/drawing/2014/main" id="{7A0E5F0B-6B2C-C8FA-1885-E36073A5285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5160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23130"/>
                </a:solidFill>
              </a:rPr>
              <a:t>As part of the Performance Evaluation process, there are two key reports that will be highly beneficial to reference. These reports are designed to provide valuable insights and help leaders and HR partners navigate the evaluation process effectively. Be sure to utilize these resources as we move forward.</a:t>
            </a:r>
            <a:endParaRPr lang="en-US"/>
          </a:p>
          <a:p>
            <a:endParaRPr lang="en-US">
              <a:solidFill>
                <a:srgbClr val="323130"/>
              </a:solidFill>
            </a:endParaRPr>
          </a:p>
          <a:p>
            <a:r>
              <a:rPr lang="en-US">
                <a:solidFill>
                  <a:srgbClr val="323130"/>
                </a:solidFill>
              </a:rPr>
              <a:t>Additionally, leaders have access to the </a:t>
            </a:r>
            <a:r>
              <a:rPr lang="en-US" b="1">
                <a:solidFill>
                  <a:srgbClr val="323130"/>
                </a:solidFill>
              </a:rPr>
              <a:t>Team Performance Tab</a:t>
            </a:r>
            <a:r>
              <a:rPr lang="en-US">
                <a:solidFill>
                  <a:srgbClr val="323130"/>
                </a:solidFill>
              </a:rPr>
              <a:t>, which serves as a centralized hub for performance-related information. This tab offers several options to streamline their workflow, including tools to view review statuses, ratings, goals, and more—all conveniently located in one place.</a:t>
            </a:r>
            <a:endParaRPr lang="en-US">
              <a:solidFill>
                <a:srgbClr val="323130"/>
              </a:solidFill>
              <a:ea typeface="Calibri"/>
              <a:cs typeface="Calibri"/>
            </a:endParaRPr>
          </a:p>
          <a:p>
            <a:endParaRPr lang="en-US">
              <a:ea typeface="Calibri"/>
              <a:cs typeface="Calibri"/>
            </a:endParaRPr>
          </a:p>
          <a:p>
            <a:r>
              <a:rPr lang="en-US">
                <a:ea typeface="Calibri"/>
                <a:cs typeface="Calibri"/>
              </a:rPr>
              <a:t>Click into </a:t>
            </a:r>
            <a:r>
              <a:rPr lang="en-US" err="1">
                <a:ea typeface="Calibri"/>
                <a:cs typeface="Calibri"/>
              </a:rPr>
              <a:t>sharepoint</a:t>
            </a:r>
            <a:r>
              <a:rPr lang="en-US">
                <a:ea typeface="Calibri"/>
                <a:cs typeface="Calibri"/>
              </a:rPr>
              <a:t> and give a quick note about upcoming Woodward YOU and the temporary spot to find resources for Performance related trainings and support documents. </a:t>
            </a:r>
          </a:p>
        </p:txBody>
      </p:sp>
      <p:sp>
        <p:nvSpPr>
          <p:cNvPr id="4" name="Slide Number Placeholder 3"/>
          <p:cNvSpPr>
            <a:spLocks noGrp="1"/>
          </p:cNvSpPr>
          <p:nvPr>
            <p:ph type="sldNum" sz="quarter" idx="5"/>
          </p:nvPr>
        </p:nvSpPr>
        <p:spPr/>
        <p:txBody>
          <a:bodyPr/>
          <a:lstStyle/>
          <a:p>
            <a:fld id="{15772EC3-E2B1-427D-90A0-5C23E2982AA7}" type="slidenum">
              <a:rPr lang="en-US" smtClean="0"/>
              <a:t>10</a:t>
            </a:fld>
            <a:endParaRPr lang="en-US"/>
          </a:p>
        </p:txBody>
      </p:sp>
    </p:spTree>
    <p:extLst>
      <p:ext uri="{BB962C8B-B14F-4D97-AF65-F5344CB8AC3E}">
        <p14:creationId xmlns:p14="http://schemas.microsoft.com/office/powerpoint/2010/main" val="3600603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1">
    <p:spTree>
      <p:nvGrpSpPr>
        <p:cNvPr id="1" name=""/>
        <p:cNvGrpSpPr/>
        <p:nvPr/>
      </p:nvGrpSpPr>
      <p:grpSpPr>
        <a:xfrm>
          <a:off x="0" y="0"/>
          <a:ext cx="0" cy="0"/>
          <a:chOff x="0" y="0"/>
          <a:chExt cx="0" cy="0"/>
        </a:xfrm>
      </p:grpSpPr>
      <p:sp>
        <p:nvSpPr>
          <p:cNvPr id="9" name="shpBgrd"/>
          <p:cNvSpPr/>
          <p:nvPr/>
        </p:nvSpPr>
        <p:spPr>
          <a:xfrm>
            <a:off x="416966" y="4712355"/>
            <a:ext cx="11376000" cy="15065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endParaRPr lang="en-US" noProof="0"/>
          </a:p>
        </p:txBody>
      </p:sp>
      <p:sp>
        <p:nvSpPr>
          <p:cNvPr id="10" name="Rectangle 9"/>
          <p:cNvSpPr/>
          <p:nvPr/>
        </p:nvSpPr>
        <p:spPr>
          <a:xfrm>
            <a:off x="416966" y="6218861"/>
            <a:ext cx="11376000" cy="2708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endParaRPr lang="en-US" noProof="0"/>
          </a:p>
        </p:txBody>
      </p:sp>
      <p:sp>
        <p:nvSpPr>
          <p:cNvPr id="5" name="Fußzeilenplatzhalter 4"/>
          <p:cNvSpPr>
            <a:spLocks noGrp="1"/>
          </p:cNvSpPr>
          <p:nvPr>
            <p:ph type="ftr" sz="quarter" idx="11"/>
          </p:nvPr>
        </p:nvSpPr>
        <p:spPr>
          <a:xfrm>
            <a:off x="-4800" y="6861600"/>
            <a:ext cx="0" cy="0"/>
          </a:xfrm>
        </p:spPr>
        <p:txBody>
          <a:bodyPr/>
          <a:lstStyle>
            <a:lvl1pPr>
              <a:defRPr>
                <a:noFill/>
              </a:defRPr>
            </a:lvl1pPr>
          </a:lstStyle>
          <a:p>
            <a:r>
              <a:rPr lang="en-US" noProof="0"/>
              <a:t>PROPRIETARY</a:t>
            </a:r>
          </a:p>
        </p:txBody>
      </p:sp>
      <p:sp>
        <p:nvSpPr>
          <p:cNvPr id="4" name="Datumsplatzhalter 3"/>
          <p:cNvSpPr>
            <a:spLocks noGrp="1"/>
          </p:cNvSpPr>
          <p:nvPr>
            <p:ph type="dt" sz="half" idx="12"/>
          </p:nvPr>
        </p:nvSpPr>
        <p:spPr>
          <a:xfrm>
            <a:off x="-4800" y="6861600"/>
            <a:ext cx="0" cy="0"/>
          </a:xfrm>
        </p:spPr>
        <p:txBody>
          <a:bodyPr/>
          <a:lstStyle>
            <a:lvl1pPr>
              <a:defRPr sz="100">
                <a:noFill/>
              </a:defRPr>
            </a:lvl1pPr>
          </a:lstStyle>
          <a:p>
            <a:r>
              <a:rPr lang="de-DE" noProof="0"/>
              <a:t>© WOODWARD, INC.</a:t>
            </a:r>
            <a:endParaRPr lang="en-US" noProof="0"/>
          </a:p>
        </p:txBody>
      </p:sp>
      <p:sp>
        <p:nvSpPr>
          <p:cNvPr id="6" name="Foliennummernplatzhalter 5"/>
          <p:cNvSpPr>
            <a:spLocks noGrp="1"/>
          </p:cNvSpPr>
          <p:nvPr>
            <p:ph type="sldNum" sz="quarter" idx="13"/>
          </p:nvPr>
        </p:nvSpPr>
        <p:spPr/>
        <p:txBody>
          <a:bodyPr/>
          <a:lstStyle/>
          <a:p>
            <a:fld id="{92F3E3E6-B34B-4638-86DB-0B69E13808F2}" type="slidenum">
              <a:rPr lang="en-US" noProof="0" smtClean="0"/>
              <a:t>‹#›</a:t>
            </a:fld>
            <a:endParaRPr lang="en-US" noProof="0"/>
          </a:p>
        </p:txBody>
      </p:sp>
      <p:sp>
        <p:nvSpPr>
          <p:cNvPr id="2" name="Titel 1"/>
          <p:cNvSpPr>
            <a:spLocks noGrp="1"/>
          </p:cNvSpPr>
          <p:nvPr>
            <p:ph type="ctrTitle"/>
          </p:nvPr>
        </p:nvSpPr>
        <p:spPr>
          <a:xfrm>
            <a:off x="982662" y="5234863"/>
            <a:ext cx="10224000" cy="396000"/>
          </a:xfrm>
        </p:spPr>
        <p:txBody>
          <a:bodyPr lIns="0" tIns="0" rIns="0" bIns="0" anchor="b" anchorCtr="0"/>
          <a:lstStyle>
            <a:lvl1pPr algn="l">
              <a:defRPr sz="3600">
                <a:solidFill>
                  <a:schemeClr val="tx1"/>
                </a:solidFill>
              </a:defRPr>
            </a:lvl1pPr>
          </a:lstStyle>
          <a:p>
            <a:r>
              <a:rPr lang="en-US" noProof="0"/>
              <a:t>Click to edit Master title style</a:t>
            </a:r>
          </a:p>
        </p:txBody>
      </p:sp>
      <p:sp>
        <p:nvSpPr>
          <p:cNvPr id="3" name="Untertitel 2"/>
          <p:cNvSpPr>
            <a:spLocks noGrp="1"/>
          </p:cNvSpPr>
          <p:nvPr>
            <p:ph type="subTitle" idx="1"/>
          </p:nvPr>
        </p:nvSpPr>
        <p:spPr>
          <a:xfrm>
            <a:off x="982662" y="5616000"/>
            <a:ext cx="10224000" cy="396000"/>
          </a:xfrm>
        </p:spPr>
        <p:txBody>
          <a:bodyPr lIns="0" tIns="0" rIns="0" bIns="0" anchor="t" anchorCtr="0"/>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pic>
        <p:nvPicPr>
          <p:cNvPr id="12" name="Grafik 11">
            <a:extLst>
              <a:ext uri="{FF2B5EF4-FFF2-40B4-BE49-F238E27FC236}">
                <a16:creationId xmlns:a16="http://schemas.microsoft.com/office/drawing/2014/main" id="{F5DAA1C9-31FB-4FA0-99AC-7C580C31C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1271" y="514800"/>
            <a:ext cx="3469458" cy="521226"/>
          </a:xfrm>
          <a:prstGeom prst="rect">
            <a:avLst/>
          </a:prstGeom>
        </p:spPr>
      </p:pic>
      <p:pic>
        <p:nvPicPr>
          <p:cNvPr id="11" name="Grafik 10">
            <a:extLst>
              <a:ext uri="{FF2B5EF4-FFF2-40B4-BE49-F238E27FC236}">
                <a16:creationId xmlns:a16="http://schemas.microsoft.com/office/drawing/2014/main" id="{5D8966D3-21F3-4A53-AFB9-1A2B8F4DB3F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16966" y="1477669"/>
            <a:ext cx="11376000" cy="3234686"/>
          </a:xfrm>
          <a:prstGeom prst="rect">
            <a:avLst/>
          </a:prstGeom>
        </p:spPr>
      </p:pic>
    </p:spTree>
    <p:extLst>
      <p:ext uri="{BB962C8B-B14F-4D97-AF65-F5344CB8AC3E}">
        <p14:creationId xmlns:p14="http://schemas.microsoft.com/office/powerpoint/2010/main" val="1641839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ne image and content left">
    <p:spTree>
      <p:nvGrpSpPr>
        <p:cNvPr id="1" name=""/>
        <p:cNvGrpSpPr/>
        <p:nvPr/>
      </p:nvGrpSpPr>
      <p:grpSpPr>
        <a:xfrm>
          <a:off x="0" y="0"/>
          <a:ext cx="0" cy="0"/>
          <a:chOff x="0" y="0"/>
          <a:chExt cx="0" cy="0"/>
        </a:xfrm>
      </p:grpSpPr>
      <p:sp>
        <p:nvSpPr>
          <p:cNvPr id="2" name="Titel 1"/>
          <p:cNvSpPr>
            <a:spLocks noGrp="1"/>
          </p:cNvSpPr>
          <p:nvPr>
            <p:ph type="title"/>
          </p:nvPr>
        </p:nvSpPr>
        <p:spPr>
          <a:xfrm>
            <a:off x="847170" y="579992"/>
            <a:ext cx="10505043" cy="1077218"/>
          </a:xfrm>
        </p:spPr>
        <p:txBody>
          <a:bodyPr/>
          <a:lstStyle>
            <a:lvl1pPr>
              <a:defRPr>
                <a:solidFill>
                  <a:schemeClr val="tx1"/>
                </a:solidFill>
              </a:defRPr>
            </a:lvl1pPr>
          </a:lstStyle>
          <a:p>
            <a:r>
              <a:rPr lang="en-US" noProof="0"/>
              <a:t>Click to edit Master title style</a:t>
            </a:r>
          </a:p>
        </p:txBody>
      </p:sp>
      <p:sp>
        <p:nvSpPr>
          <p:cNvPr id="3" name="Fußzeilenplatzhalter 2"/>
          <p:cNvSpPr>
            <a:spLocks noGrp="1"/>
          </p:cNvSpPr>
          <p:nvPr>
            <p:ph type="ftr" sz="quarter" idx="10"/>
          </p:nvPr>
        </p:nvSpPr>
        <p:spPr/>
        <p:txBody>
          <a:bodyPr/>
          <a:lstStyle/>
          <a:p>
            <a:r>
              <a:rPr lang="en-US" noProof="0"/>
              <a:t>PROPRIETARY</a:t>
            </a:r>
          </a:p>
        </p:txBody>
      </p:sp>
      <p:sp>
        <p:nvSpPr>
          <p:cNvPr id="4" name="Datumsplatzhalter 3"/>
          <p:cNvSpPr>
            <a:spLocks noGrp="1"/>
          </p:cNvSpPr>
          <p:nvPr>
            <p:ph type="dt" sz="half" idx="28"/>
          </p:nvPr>
        </p:nvSpPr>
        <p:spPr/>
        <p:txBody>
          <a:bodyPr/>
          <a:lstStyle/>
          <a:p>
            <a:r>
              <a:rPr lang="de-DE" noProof="0"/>
              <a:t>© WOODWARD, INC.</a:t>
            </a:r>
            <a:endParaRPr lang="en-US" noProof="0"/>
          </a:p>
        </p:txBody>
      </p:sp>
      <p:sp>
        <p:nvSpPr>
          <p:cNvPr id="6" name="Foliennummernplatzhalter 5"/>
          <p:cNvSpPr>
            <a:spLocks noGrp="1"/>
          </p:cNvSpPr>
          <p:nvPr>
            <p:ph type="sldNum" sz="quarter" idx="29"/>
          </p:nvPr>
        </p:nvSpPr>
        <p:spPr/>
        <p:txBody>
          <a:bodyPr/>
          <a:lstStyle/>
          <a:p>
            <a:fld id="{92F3E3E6-B34B-4638-86DB-0B69E13808F2}" type="slidenum">
              <a:rPr lang="en-US" noProof="0" smtClean="0"/>
              <a:t>‹#›</a:t>
            </a:fld>
            <a:endParaRPr lang="en-US" noProof="0"/>
          </a:p>
        </p:txBody>
      </p:sp>
      <p:sp>
        <p:nvSpPr>
          <p:cNvPr id="5" name="Inhaltsplatzhalter 4"/>
          <p:cNvSpPr>
            <a:spLocks noGrp="1"/>
          </p:cNvSpPr>
          <p:nvPr>
            <p:ph sz="quarter" idx="11"/>
          </p:nvPr>
        </p:nvSpPr>
        <p:spPr>
          <a:xfrm>
            <a:off x="847169" y="1923883"/>
            <a:ext cx="5131173" cy="3728770"/>
          </a:xfrm>
        </p:spPr>
        <p:txBody>
          <a:bodyPr lIns="0" tIns="0" rIns="0" bIns="0" anchor="t" anchorCtr="0"/>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Bildplatzhalter 6"/>
          <p:cNvSpPr>
            <a:spLocks noGrp="1"/>
          </p:cNvSpPr>
          <p:nvPr>
            <p:ph type="pic" sz="quarter" idx="12"/>
          </p:nvPr>
        </p:nvSpPr>
        <p:spPr>
          <a:xfrm>
            <a:off x="6213658" y="1923883"/>
            <a:ext cx="5978342" cy="3728770"/>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4" name="Textplatzhalter 4"/>
          <p:cNvSpPr>
            <a:spLocks noGrp="1"/>
          </p:cNvSpPr>
          <p:nvPr>
            <p:ph type="body" sz="quarter" idx="27" hasCustomPrompt="1"/>
          </p:nvPr>
        </p:nvSpPr>
        <p:spPr>
          <a:xfrm>
            <a:off x="6213658" y="5688000"/>
            <a:ext cx="5498917" cy="339725"/>
          </a:xfrm>
        </p:spPr>
        <p:txBody>
          <a:bodyPr lIns="0" tIns="45720" rIns="0" bIns="45720" anchor="t" anchorCtr="0"/>
          <a:lstStyle>
            <a:lvl1pPr algn="l">
              <a:defRPr sz="1400">
                <a:solidFill>
                  <a:schemeClr val="tx1"/>
                </a:solidFill>
              </a:defRPr>
            </a:lvl1pPr>
          </a:lstStyle>
          <a:p>
            <a:pPr lvl="0"/>
            <a:r>
              <a:rPr lang="en-US" noProof="0"/>
              <a:t>Click to edit Master text styles</a:t>
            </a:r>
          </a:p>
        </p:txBody>
      </p:sp>
    </p:spTree>
    <p:extLst>
      <p:ext uri="{BB962C8B-B14F-4D97-AF65-F5344CB8AC3E}">
        <p14:creationId xmlns:p14="http://schemas.microsoft.com/office/powerpoint/2010/main" val="2915638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ne image und content right">
    <p:spTree>
      <p:nvGrpSpPr>
        <p:cNvPr id="1" name=""/>
        <p:cNvGrpSpPr/>
        <p:nvPr/>
      </p:nvGrpSpPr>
      <p:grpSpPr>
        <a:xfrm>
          <a:off x="0" y="0"/>
          <a:ext cx="0" cy="0"/>
          <a:chOff x="0" y="0"/>
          <a:chExt cx="0" cy="0"/>
        </a:xfrm>
      </p:grpSpPr>
      <p:sp>
        <p:nvSpPr>
          <p:cNvPr id="2" name="Titel 1"/>
          <p:cNvSpPr>
            <a:spLocks noGrp="1"/>
          </p:cNvSpPr>
          <p:nvPr>
            <p:ph type="title"/>
          </p:nvPr>
        </p:nvSpPr>
        <p:spPr>
          <a:xfrm>
            <a:off x="847170" y="579992"/>
            <a:ext cx="10505043" cy="1077218"/>
          </a:xfrm>
        </p:spPr>
        <p:txBody>
          <a:bodyPr/>
          <a:lstStyle>
            <a:lvl1pPr>
              <a:defRPr>
                <a:solidFill>
                  <a:schemeClr val="tx1"/>
                </a:solidFill>
              </a:defRPr>
            </a:lvl1pPr>
          </a:lstStyle>
          <a:p>
            <a:r>
              <a:rPr lang="en-US" noProof="0"/>
              <a:t>Click to edit Master title style</a:t>
            </a:r>
          </a:p>
        </p:txBody>
      </p:sp>
      <p:sp>
        <p:nvSpPr>
          <p:cNvPr id="3" name="Fußzeilenplatzhalter 2"/>
          <p:cNvSpPr>
            <a:spLocks noGrp="1"/>
          </p:cNvSpPr>
          <p:nvPr>
            <p:ph type="ftr" sz="quarter" idx="10"/>
          </p:nvPr>
        </p:nvSpPr>
        <p:spPr/>
        <p:txBody>
          <a:bodyPr/>
          <a:lstStyle/>
          <a:p>
            <a:r>
              <a:rPr lang="en-US" noProof="0"/>
              <a:t>PROPRIETARY</a:t>
            </a:r>
          </a:p>
        </p:txBody>
      </p:sp>
      <p:sp>
        <p:nvSpPr>
          <p:cNvPr id="4" name="Datumsplatzhalter 3"/>
          <p:cNvSpPr>
            <a:spLocks noGrp="1"/>
          </p:cNvSpPr>
          <p:nvPr>
            <p:ph type="dt" sz="half" idx="28"/>
          </p:nvPr>
        </p:nvSpPr>
        <p:spPr/>
        <p:txBody>
          <a:bodyPr/>
          <a:lstStyle/>
          <a:p>
            <a:r>
              <a:rPr lang="de-DE" noProof="0"/>
              <a:t>© WOODWARD, INC.</a:t>
            </a:r>
            <a:endParaRPr lang="en-US" noProof="0"/>
          </a:p>
        </p:txBody>
      </p:sp>
      <p:sp>
        <p:nvSpPr>
          <p:cNvPr id="6" name="Foliennummernplatzhalter 5"/>
          <p:cNvSpPr>
            <a:spLocks noGrp="1"/>
          </p:cNvSpPr>
          <p:nvPr>
            <p:ph type="sldNum" sz="quarter" idx="29"/>
          </p:nvPr>
        </p:nvSpPr>
        <p:spPr/>
        <p:txBody>
          <a:bodyPr/>
          <a:lstStyle/>
          <a:p>
            <a:fld id="{92F3E3E6-B34B-4638-86DB-0B69E13808F2}" type="slidenum">
              <a:rPr lang="en-US" noProof="0" smtClean="0"/>
              <a:t>‹#›</a:t>
            </a:fld>
            <a:endParaRPr lang="en-US" noProof="0"/>
          </a:p>
        </p:txBody>
      </p:sp>
      <p:sp>
        <p:nvSpPr>
          <p:cNvPr id="5" name="Inhaltsplatzhalter 4"/>
          <p:cNvSpPr>
            <a:spLocks noGrp="1"/>
          </p:cNvSpPr>
          <p:nvPr>
            <p:ph sz="quarter" idx="11"/>
          </p:nvPr>
        </p:nvSpPr>
        <p:spPr>
          <a:xfrm>
            <a:off x="6132213" y="1923884"/>
            <a:ext cx="5220000" cy="3728770"/>
          </a:xfrm>
        </p:spPr>
        <p:txBody>
          <a:bodyPr lIns="0" tIns="0" rIns="0" bIns="0" anchor="t" anchorCtr="0"/>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Bildplatzhalter 6"/>
          <p:cNvSpPr>
            <a:spLocks noGrp="1"/>
          </p:cNvSpPr>
          <p:nvPr>
            <p:ph type="pic" sz="quarter" idx="12" hasCustomPrompt="1"/>
          </p:nvPr>
        </p:nvSpPr>
        <p:spPr>
          <a:xfrm>
            <a:off x="0" y="1923884"/>
            <a:ext cx="5968560" cy="3728770"/>
          </a:xfrm>
          <a:noFill/>
          <a:effectLst/>
        </p:spPr>
        <p:txBody>
          <a:bodyPr lIns="90000" tIns="45720" rIns="91440" bIns="45720" anchor="t" anchorCtr="0"/>
          <a:lstStyle>
            <a:lvl1pPr algn="l">
              <a:defRPr>
                <a:solidFill>
                  <a:schemeClr val="tx1"/>
                </a:solidFill>
              </a:defRPr>
            </a:lvl1pPr>
          </a:lstStyle>
          <a:p>
            <a:r>
              <a:rPr lang="en-US" noProof="0"/>
              <a:t>Click icon to add picture</a:t>
            </a:r>
          </a:p>
        </p:txBody>
      </p:sp>
      <p:sp>
        <p:nvSpPr>
          <p:cNvPr id="14" name="Textplatzhalter 4"/>
          <p:cNvSpPr>
            <a:spLocks noGrp="1"/>
          </p:cNvSpPr>
          <p:nvPr>
            <p:ph type="body" sz="quarter" idx="27" hasCustomPrompt="1"/>
          </p:nvPr>
        </p:nvSpPr>
        <p:spPr>
          <a:xfrm>
            <a:off x="371475" y="5688000"/>
            <a:ext cx="5597085" cy="339725"/>
          </a:xfrm>
        </p:spPr>
        <p:txBody>
          <a:bodyPr lIns="0" tIns="45720" rIns="0" bIns="45720" anchor="t" anchorCtr="0"/>
          <a:lstStyle>
            <a:lvl1pPr algn="l">
              <a:defRPr sz="1400">
                <a:solidFill>
                  <a:schemeClr val="tx1"/>
                </a:solidFill>
              </a:defRPr>
            </a:lvl1pPr>
          </a:lstStyle>
          <a:p>
            <a:pPr lvl="0"/>
            <a:r>
              <a:rPr lang="en-US" noProof="0"/>
              <a:t>Click to edit Master text styles</a:t>
            </a:r>
          </a:p>
        </p:txBody>
      </p:sp>
    </p:spTree>
    <p:extLst>
      <p:ext uri="{BB962C8B-B14F-4D97-AF65-F5344CB8AC3E}">
        <p14:creationId xmlns:p14="http://schemas.microsoft.com/office/powerpoint/2010/main" val="1006770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3" name="Fußzeilenplatzhalter 2"/>
          <p:cNvSpPr>
            <a:spLocks noGrp="1"/>
          </p:cNvSpPr>
          <p:nvPr>
            <p:ph type="ftr" sz="quarter" idx="10"/>
          </p:nvPr>
        </p:nvSpPr>
        <p:spPr/>
        <p:txBody>
          <a:bodyPr/>
          <a:lstStyle/>
          <a:p>
            <a:r>
              <a:rPr lang="en-US" noProof="0"/>
              <a:t>PROPRIETARY</a:t>
            </a:r>
          </a:p>
        </p:txBody>
      </p:sp>
      <p:sp>
        <p:nvSpPr>
          <p:cNvPr id="4" name="Datumsplatzhalter 3"/>
          <p:cNvSpPr>
            <a:spLocks noGrp="1"/>
          </p:cNvSpPr>
          <p:nvPr>
            <p:ph type="dt" sz="half" idx="28"/>
          </p:nvPr>
        </p:nvSpPr>
        <p:spPr/>
        <p:txBody>
          <a:bodyPr/>
          <a:lstStyle/>
          <a:p>
            <a:r>
              <a:rPr lang="de-DE" noProof="0"/>
              <a:t>© WOODWARD, INC.</a:t>
            </a:r>
            <a:endParaRPr lang="en-US" noProof="0"/>
          </a:p>
        </p:txBody>
      </p:sp>
      <p:sp>
        <p:nvSpPr>
          <p:cNvPr id="5" name="Foliennummernplatzhalter 4"/>
          <p:cNvSpPr>
            <a:spLocks noGrp="1"/>
          </p:cNvSpPr>
          <p:nvPr>
            <p:ph type="sldNum" sz="quarter" idx="29"/>
          </p:nvPr>
        </p:nvSpPr>
        <p:spPr/>
        <p:txBody>
          <a:bodyPr/>
          <a:lstStyle/>
          <a:p>
            <a:fld id="{92F3E3E6-B34B-4638-86DB-0B69E13808F2}" type="slidenum">
              <a:rPr lang="en-US" noProof="0" smtClean="0"/>
              <a:t>‹#›</a:t>
            </a:fld>
            <a:endParaRPr lang="en-US" noProof="0"/>
          </a:p>
        </p:txBody>
      </p:sp>
      <p:sp>
        <p:nvSpPr>
          <p:cNvPr id="7" name="Bildplatzhalter 6"/>
          <p:cNvSpPr>
            <a:spLocks noGrp="1"/>
          </p:cNvSpPr>
          <p:nvPr>
            <p:ph type="pic" sz="quarter" idx="12"/>
          </p:nvPr>
        </p:nvSpPr>
        <p:spPr>
          <a:xfrm>
            <a:off x="-1" y="1923885"/>
            <a:ext cx="5987743" cy="3728770"/>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8" name="Bildplatzhalter 6"/>
          <p:cNvSpPr>
            <a:spLocks noGrp="1"/>
          </p:cNvSpPr>
          <p:nvPr>
            <p:ph type="pic" sz="quarter" idx="13"/>
          </p:nvPr>
        </p:nvSpPr>
        <p:spPr>
          <a:xfrm>
            <a:off x="6211208" y="1923885"/>
            <a:ext cx="5980792" cy="3728770"/>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2" name="Textplatzhalter 4"/>
          <p:cNvSpPr>
            <a:spLocks noGrp="1"/>
          </p:cNvSpPr>
          <p:nvPr>
            <p:ph type="body" sz="quarter" idx="24" hasCustomPrompt="1"/>
          </p:nvPr>
        </p:nvSpPr>
        <p:spPr>
          <a:xfrm>
            <a:off x="371475" y="5688000"/>
            <a:ext cx="5616267" cy="339725"/>
          </a:xfrm>
        </p:spPr>
        <p:txBody>
          <a:bodyPr lIns="0" tIns="45720" rIns="0" bIns="45720" anchor="t" anchorCtr="0"/>
          <a:lstStyle>
            <a:lvl1pPr algn="l">
              <a:defRPr sz="1400">
                <a:solidFill>
                  <a:schemeClr val="tx1"/>
                </a:solidFill>
              </a:defRPr>
            </a:lvl1pPr>
          </a:lstStyle>
          <a:p>
            <a:pPr lvl="0"/>
            <a:r>
              <a:rPr lang="en-US" noProof="0"/>
              <a:t>Click to edit Master text styles</a:t>
            </a:r>
          </a:p>
        </p:txBody>
      </p:sp>
      <p:sp>
        <p:nvSpPr>
          <p:cNvPr id="15" name="Textplatzhalter 4"/>
          <p:cNvSpPr>
            <a:spLocks noGrp="1"/>
          </p:cNvSpPr>
          <p:nvPr>
            <p:ph type="body" sz="quarter" idx="27" hasCustomPrompt="1"/>
          </p:nvPr>
        </p:nvSpPr>
        <p:spPr>
          <a:xfrm>
            <a:off x="6211207" y="5688000"/>
            <a:ext cx="5501367" cy="339725"/>
          </a:xfrm>
        </p:spPr>
        <p:txBody>
          <a:bodyPr lIns="0" tIns="45720" rIns="0" bIns="45720" anchor="t" anchorCtr="0"/>
          <a:lstStyle>
            <a:lvl1pPr algn="l">
              <a:defRPr sz="1400">
                <a:solidFill>
                  <a:schemeClr val="tx1"/>
                </a:solidFill>
              </a:defRPr>
            </a:lvl1pPr>
          </a:lstStyle>
          <a:p>
            <a:pPr lvl="0"/>
            <a:r>
              <a:rPr lang="en-US" noProof="0"/>
              <a:t>Click to edit Master text styles</a:t>
            </a:r>
          </a:p>
        </p:txBody>
      </p:sp>
    </p:spTree>
    <p:extLst>
      <p:ext uri="{BB962C8B-B14F-4D97-AF65-F5344CB8AC3E}">
        <p14:creationId xmlns:p14="http://schemas.microsoft.com/office/powerpoint/2010/main" val="1373171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images right">
    <p:spTree>
      <p:nvGrpSpPr>
        <p:cNvPr id="1" name=""/>
        <p:cNvGrpSpPr/>
        <p:nvPr/>
      </p:nvGrpSpPr>
      <p:grpSpPr>
        <a:xfrm>
          <a:off x="0" y="0"/>
          <a:ext cx="0" cy="0"/>
          <a:chOff x="0" y="0"/>
          <a:chExt cx="0" cy="0"/>
        </a:xfrm>
      </p:grpSpPr>
      <p:sp>
        <p:nvSpPr>
          <p:cNvPr id="2" name="Titel 1"/>
          <p:cNvSpPr>
            <a:spLocks noGrp="1"/>
          </p:cNvSpPr>
          <p:nvPr>
            <p:ph type="title"/>
          </p:nvPr>
        </p:nvSpPr>
        <p:spPr>
          <a:xfrm>
            <a:off x="847170" y="579992"/>
            <a:ext cx="7101029" cy="1077218"/>
          </a:xfrm>
        </p:spPr>
        <p:txBody>
          <a:bodyPr/>
          <a:lstStyle>
            <a:lvl1pPr>
              <a:defRPr>
                <a:solidFill>
                  <a:schemeClr val="tx1"/>
                </a:solidFill>
              </a:defRPr>
            </a:lvl1pPr>
          </a:lstStyle>
          <a:p>
            <a:r>
              <a:rPr lang="en-US" noProof="0"/>
              <a:t>Click to edit Master title style</a:t>
            </a:r>
          </a:p>
        </p:txBody>
      </p:sp>
      <p:sp>
        <p:nvSpPr>
          <p:cNvPr id="3" name="Fußzeilenplatzhalter 2"/>
          <p:cNvSpPr>
            <a:spLocks noGrp="1"/>
          </p:cNvSpPr>
          <p:nvPr>
            <p:ph type="ftr" sz="quarter" idx="10"/>
          </p:nvPr>
        </p:nvSpPr>
        <p:spPr/>
        <p:txBody>
          <a:bodyPr/>
          <a:lstStyle/>
          <a:p>
            <a:r>
              <a:rPr lang="en-US" noProof="0"/>
              <a:t>PROPRIETARY</a:t>
            </a:r>
          </a:p>
        </p:txBody>
      </p:sp>
      <p:sp>
        <p:nvSpPr>
          <p:cNvPr id="4" name="Datumsplatzhalter 3"/>
          <p:cNvSpPr>
            <a:spLocks noGrp="1"/>
          </p:cNvSpPr>
          <p:nvPr>
            <p:ph type="dt" sz="half" idx="28"/>
          </p:nvPr>
        </p:nvSpPr>
        <p:spPr/>
        <p:txBody>
          <a:bodyPr/>
          <a:lstStyle/>
          <a:p>
            <a:r>
              <a:rPr lang="de-DE" noProof="0"/>
              <a:t>© WOODWARD, INC.</a:t>
            </a:r>
            <a:endParaRPr lang="en-US" noProof="0"/>
          </a:p>
        </p:txBody>
      </p:sp>
      <p:sp>
        <p:nvSpPr>
          <p:cNvPr id="6" name="Foliennummernplatzhalter 5"/>
          <p:cNvSpPr>
            <a:spLocks noGrp="1"/>
          </p:cNvSpPr>
          <p:nvPr>
            <p:ph type="sldNum" sz="quarter" idx="29"/>
          </p:nvPr>
        </p:nvSpPr>
        <p:spPr/>
        <p:txBody>
          <a:bodyPr/>
          <a:lstStyle/>
          <a:p>
            <a:fld id="{92F3E3E6-B34B-4638-86DB-0B69E13808F2}" type="slidenum">
              <a:rPr lang="en-US" noProof="0" smtClean="0"/>
              <a:t>‹#›</a:t>
            </a:fld>
            <a:endParaRPr lang="en-US" noProof="0"/>
          </a:p>
        </p:txBody>
      </p:sp>
      <p:sp>
        <p:nvSpPr>
          <p:cNvPr id="5" name="Inhaltsplatzhalter 4"/>
          <p:cNvSpPr>
            <a:spLocks noGrp="1"/>
          </p:cNvSpPr>
          <p:nvPr>
            <p:ph sz="quarter" idx="11"/>
          </p:nvPr>
        </p:nvSpPr>
        <p:spPr>
          <a:xfrm>
            <a:off x="847169" y="1923883"/>
            <a:ext cx="7101029" cy="4093428"/>
          </a:xfrm>
        </p:spPr>
        <p:txBody>
          <a:bodyPr lIns="0" tIns="0" rIns="0" bIns="0" anchor="t" anchorCtr="0"/>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Bildplatzhalter 6"/>
          <p:cNvSpPr>
            <a:spLocks noGrp="1"/>
          </p:cNvSpPr>
          <p:nvPr>
            <p:ph type="pic" sz="quarter" idx="12"/>
          </p:nvPr>
        </p:nvSpPr>
        <p:spPr>
          <a:xfrm>
            <a:off x="8473775" y="0"/>
            <a:ext cx="3718225" cy="2890460"/>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8" name="Bildplatzhalter 6"/>
          <p:cNvSpPr>
            <a:spLocks noGrp="1"/>
          </p:cNvSpPr>
          <p:nvPr>
            <p:ph type="pic" sz="quarter" idx="13"/>
          </p:nvPr>
        </p:nvSpPr>
        <p:spPr>
          <a:xfrm>
            <a:off x="8473776" y="3250886"/>
            <a:ext cx="3718225" cy="2887112"/>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Tree>
    <p:extLst>
      <p:ext uri="{BB962C8B-B14F-4D97-AF65-F5344CB8AC3E}">
        <p14:creationId xmlns:p14="http://schemas.microsoft.com/office/powerpoint/2010/main" val="3784932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images and content">
    <p:spTree>
      <p:nvGrpSpPr>
        <p:cNvPr id="1" name=""/>
        <p:cNvGrpSpPr/>
        <p:nvPr/>
      </p:nvGrpSpPr>
      <p:grpSpPr>
        <a:xfrm>
          <a:off x="0" y="0"/>
          <a:ext cx="0" cy="0"/>
          <a:chOff x="0" y="0"/>
          <a:chExt cx="0" cy="0"/>
        </a:xfrm>
      </p:grpSpPr>
      <p:sp>
        <p:nvSpPr>
          <p:cNvPr id="2" name="Titel 1"/>
          <p:cNvSpPr>
            <a:spLocks noGrp="1"/>
          </p:cNvSpPr>
          <p:nvPr>
            <p:ph type="title"/>
          </p:nvPr>
        </p:nvSpPr>
        <p:spPr>
          <a:xfrm>
            <a:off x="847170" y="579992"/>
            <a:ext cx="10497660" cy="1077218"/>
          </a:xfrm>
        </p:spPr>
        <p:txBody>
          <a:bodyPr/>
          <a:lstStyle>
            <a:lvl1pPr>
              <a:defRPr>
                <a:solidFill>
                  <a:schemeClr val="tx1"/>
                </a:solidFill>
              </a:defRPr>
            </a:lvl1pPr>
          </a:lstStyle>
          <a:p>
            <a:r>
              <a:rPr lang="en-US" noProof="0"/>
              <a:t>Click to edit Master title style</a:t>
            </a:r>
          </a:p>
        </p:txBody>
      </p:sp>
      <p:sp>
        <p:nvSpPr>
          <p:cNvPr id="3" name="Fußzeilenplatzhalter 2"/>
          <p:cNvSpPr>
            <a:spLocks noGrp="1"/>
          </p:cNvSpPr>
          <p:nvPr>
            <p:ph type="ftr" sz="quarter" idx="10"/>
          </p:nvPr>
        </p:nvSpPr>
        <p:spPr/>
        <p:txBody>
          <a:bodyPr/>
          <a:lstStyle/>
          <a:p>
            <a:r>
              <a:rPr lang="en-US" noProof="0"/>
              <a:t>PROPRIETARY</a:t>
            </a:r>
          </a:p>
        </p:txBody>
      </p:sp>
      <p:sp>
        <p:nvSpPr>
          <p:cNvPr id="4" name="Datumsplatzhalter 3"/>
          <p:cNvSpPr>
            <a:spLocks noGrp="1"/>
          </p:cNvSpPr>
          <p:nvPr>
            <p:ph type="dt" sz="half" idx="28"/>
          </p:nvPr>
        </p:nvSpPr>
        <p:spPr/>
        <p:txBody>
          <a:bodyPr/>
          <a:lstStyle/>
          <a:p>
            <a:r>
              <a:rPr lang="de-DE" noProof="0"/>
              <a:t>© WOODWARD, INC.</a:t>
            </a:r>
            <a:endParaRPr lang="en-US" noProof="0"/>
          </a:p>
        </p:txBody>
      </p:sp>
      <p:sp>
        <p:nvSpPr>
          <p:cNvPr id="6" name="Foliennummernplatzhalter 5"/>
          <p:cNvSpPr>
            <a:spLocks noGrp="1"/>
          </p:cNvSpPr>
          <p:nvPr>
            <p:ph type="sldNum" sz="quarter" idx="29"/>
          </p:nvPr>
        </p:nvSpPr>
        <p:spPr/>
        <p:txBody>
          <a:bodyPr/>
          <a:lstStyle/>
          <a:p>
            <a:fld id="{92F3E3E6-B34B-4638-86DB-0B69E13808F2}" type="slidenum">
              <a:rPr lang="en-US" noProof="0" smtClean="0"/>
              <a:t>‹#›</a:t>
            </a:fld>
            <a:endParaRPr lang="en-US" noProof="0"/>
          </a:p>
        </p:txBody>
      </p:sp>
      <p:sp>
        <p:nvSpPr>
          <p:cNvPr id="5" name="Inhaltsplatzhalter 4"/>
          <p:cNvSpPr>
            <a:spLocks noGrp="1"/>
          </p:cNvSpPr>
          <p:nvPr>
            <p:ph sz="quarter" idx="11"/>
          </p:nvPr>
        </p:nvSpPr>
        <p:spPr>
          <a:xfrm>
            <a:off x="847170" y="4689693"/>
            <a:ext cx="10497659" cy="1327618"/>
          </a:xfrm>
        </p:spPr>
        <p:txBody>
          <a:bodyPr lIns="0" tIns="0" rIns="0" bIns="0" anchor="t" anchorCtr="0"/>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Bildplatzhalter 6"/>
          <p:cNvSpPr>
            <a:spLocks noGrp="1"/>
          </p:cNvSpPr>
          <p:nvPr>
            <p:ph type="pic" sz="quarter" idx="12"/>
          </p:nvPr>
        </p:nvSpPr>
        <p:spPr>
          <a:xfrm>
            <a:off x="847170" y="1923885"/>
            <a:ext cx="5140572" cy="2547175"/>
          </a:xfrm>
          <a:noFill/>
          <a:effectLst/>
        </p:spPr>
        <p:txBody>
          <a:bodyPr lIns="91440" tIns="45720" rIns="91440" bIns="45720" anchor="t" anchorCtr="0"/>
          <a:lstStyle>
            <a:lvl1pPr algn="l">
              <a:defRPr/>
            </a:lvl1pPr>
          </a:lstStyle>
          <a:p>
            <a:r>
              <a:rPr lang="en-US" noProof="0"/>
              <a:t>Click icon to add picture</a:t>
            </a:r>
          </a:p>
        </p:txBody>
      </p:sp>
      <p:sp>
        <p:nvSpPr>
          <p:cNvPr id="8" name="Bildplatzhalter 6"/>
          <p:cNvSpPr>
            <a:spLocks noGrp="1"/>
          </p:cNvSpPr>
          <p:nvPr>
            <p:ph type="pic" sz="quarter" idx="13"/>
          </p:nvPr>
        </p:nvSpPr>
        <p:spPr>
          <a:xfrm>
            <a:off x="6211209" y="1923885"/>
            <a:ext cx="5133621" cy="2547175"/>
          </a:xfrm>
          <a:noFill/>
          <a:effectLst/>
        </p:spPr>
        <p:txBody>
          <a:bodyPr lIns="91440" tIns="45720" rIns="91440" bIns="45720" anchor="t" anchorCtr="0"/>
          <a:lstStyle>
            <a:lvl1pPr algn="l">
              <a:defRPr/>
            </a:lvl1pPr>
          </a:lstStyle>
          <a:p>
            <a:r>
              <a:rPr lang="en-US" noProof="0"/>
              <a:t>Click icon to add picture</a:t>
            </a:r>
          </a:p>
        </p:txBody>
      </p:sp>
    </p:spTree>
    <p:extLst>
      <p:ext uri="{BB962C8B-B14F-4D97-AF65-F5344CB8AC3E}">
        <p14:creationId xmlns:p14="http://schemas.microsoft.com/office/powerpoint/2010/main" val="4034410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3" name="Fußzeilenplatzhalter 2"/>
          <p:cNvSpPr>
            <a:spLocks noGrp="1"/>
          </p:cNvSpPr>
          <p:nvPr>
            <p:ph type="ftr" sz="quarter" idx="10"/>
          </p:nvPr>
        </p:nvSpPr>
        <p:spPr/>
        <p:txBody>
          <a:bodyPr/>
          <a:lstStyle/>
          <a:p>
            <a:r>
              <a:rPr lang="en-US" noProof="0"/>
              <a:t>PROPRIETARY</a:t>
            </a:r>
          </a:p>
        </p:txBody>
      </p:sp>
      <p:sp>
        <p:nvSpPr>
          <p:cNvPr id="4" name="Datumsplatzhalter 3"/>
          <p:cNvSpPr>
            <a:spLocks noGrp="1"/>
          </p:cNvSpPr>
          <p:nvPr>
            <p:ph type="dt" sz="half" idx="28"/>
          </p:nvPr>
        </p:nvSpPr>
        <p:spPr/>
        <p:txBody>
          <a:bodyPr/>
          <a:lstStyle/>
          <a:p>
            <a:r>
              <a:rPr lang="de-DE" noProof="0"/>
              <a:t>© WOODWARD, INC.</a:t>
            </a:r>
            <a:endParaRPr lang="en-US" noProof="0"/>
          </a:p>
        </p:txBody>
      </p:sp>
      <p:sp>
        <p:nvSpPr>
          <p:cNvPr id="6" name="Foliennummernplatzhalter 5"/>
          <p:cNvSpPr>
            <a:spLocks noGrp="1"/>
          </p:cNvSpPr>
          <p:nvPr>
            <p:ph type="sldNum" sz="quarter" idx="29"/>
          </p:nvPr>
        </p:nvSpPr>
        <p:spPr/>
        <p:txBody>
          <a:bodyPr/>
          <a:lstStyle/>
          <a:p>
            <a:fld id="{92F3E3E6-B34B-4638-86DB-0B69E13808F2}" type="slidenum">
              <a:rPr lang="en-US" noProof="0" smtClean="0"/>
              <a:t>‹#›</a:t>
            </a:fld>
            <a:endParaRPr lang="en-US" noProof="0"/>
          </a:p>
        </p:txBody>
      </p:sp>
      <p:sp>
        <p:nvSpPr>
          <p:cNvPr id="7" name="Bildplatzhalter 6"/>
          <p:cNvSpPr>
            <a:spLocks noGrp="1"/>
          </p:cNvSpPr>
          <p:nvPr>
            <p:ph type="pic" sz="quarter" idx="12"/>
          </p:nvPr>
        </p:nvSpPr>
        <p:spPr>
          <a:xfrm>
            <a:off x="0" y="1923884"/>
            <a:ext cx="3888000" cy="3728770"/>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8" name="Bildplatzhalter 6"/>
          <p:cNvSpPr>
            <a:spLocks noGrp="1"/>
          </p:cNvSpPr>
          <p:nvPr>
            <p:ph type="pic" sz="quarter" idx="13"/>
          </p:nvPr>
        </p:nvSpPr>
        <p:spPr>
          <a:xfrm>
            <a:off x="4152000" y="1923884"/>
            <a:ext cx="3888000" cy="3728770"/>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9" name="Bildplatzhalter 6"/>
          <p:cNvSpPr>
            <a:spLocks noGrp="1"/>
          </p:cNvSpPr>
          <p:nvPr>
            <p:ph type="pic" sz="quarter" idx="14"/>
          </p:nvPr>
        </p:nvSpPr>
        <p:spPr>
          <a:xfrm>
            <a:off x="8304000" y="1923884"/>
            <a:ext cx="3888000" cy="3728770"/>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4" name="Textplatzhalter 4"/>
          <p:cNvSpPr>
            <a:spLocks noGrp="1"/>
          </p:cNvSpPr>
          <p:nvPr>
            <p:ph type="body" sz="quarter" idx="24" hasCustomPrompt="1"/>
          </p:nvPr>
        </p:nvSpPr>
        <p:spPr>
          <a:xfrm>
            <a:off x="371475" y="5688000"/>
            <a:ext cx="3516525" cy="339725"/>
          </a:xfrm>
        </p:spPr>
        <p:txBody>
          <a:bodyPr lIns="0" tIns="45720" rIns="0" bIns="45720" anchor="t" anchorCtr="0"/>
          <a:lstStyle>
            <a:lvl1pPr algn="l">
              <a:defRPr sz="1400">
                <a:solidFill>
                  <a:schemeClr val="tx1"/>
                </a:solidFill>
              </a:defRPr>
            </a:lvl1pPr>
          </a:lstStyle>
          <a:p>
            <a:pPr lvl="0"/>
            <a:r>
              <a:rPr lang="en-US" noProof="0"/>
              <a:t>Click to edit Master text styles</a:t>
            </a:r>
          </a:p>
        </p:txBody>
      </p:sp>
      <p:sp>
        <p:nvSpPr>
          <p:cNvPr id="15" name="Textplatzhalter 4"/>
          <p:cNvSpPr>
            <a:spLocks noGrp="1"/>
          </p:cNvSpPr>
          <p:nvPr>
            <p:ph type="body" sz="quarter" idx="25" hasCustomPrompt="1"/>
          </p:nvPr>
        </p:nvSpPr>
        <p:spPr>
          <a:xfrm>
            <a:off x="4152000" y="5688000"/>
            <a:ext cx="3888000" cy="339725"/>
          </a:xfrm>
        </p:spPr>
        <p:txBody>
          <a:bodyPr lIns="0" tIns="45720" rIns="0" bIns="45720" anchor="t" anchorCtr="0"/>
          <a:lstStyle>
            <a:lvl1pPr algn="l">
              <a:defRPr sz="1400">
                <a:solidFill>
                  <a:schemeClr val="tx1"/>
                </a:solidFill>
              </a:defRPr>
            </a:lvl1pPr>
          </a:lstStyle>
          <a:p>
            <a:pPr lvl="0"/>
            <a:r>
              <a:rPr lang="en-US" noProof="0"/>
              <a:t>Click to edit Master text styles</a:t>
            </a:r>
          </a:p>
        </p:txBody>
      </p:sp>
      <p:sp>
        <p:nvSpPr>
          <p:cNvPr id="17" name="Textplatzhalter 4"/>
          <p:cNvSpPr>
            <a:spLocks noGrp="1"/>
          </p:cNvSpPr>
          <p:nvPr>
            <p:ph type="body" sz="quarter" idx="27" hasCustomPrompt="1"/>
          </p:nvPr>
        </p:nvSpPr>
        <p:spPr>
          <a:xfrm>
            <a:off x="8304000" y="5688000"/>
            <a:ext cx="3487784" cy="339725"/>
          </a:xfrm>
        </p:spPr>
        <p:txBody>
          <a:bodyPr lIns="0" tIns="45720" rIns="0" bIns="45720" anchor="t" anchorCtr="0"/>
          <a:lstStyle>
            <a:lvl1pPr algn="l">
              <a:defRPr sz="1400">
                <a:solidFill>
                  <a:schemeClr val="tx1"/>
                </a:solidFill>
              </a:defRPr>
            </a:lvl1pPr>
          </a:lstStyle>
          <a:p>
            <a:pPr lvl="0"/>
            <a:r>
              <a:rPr lang="en-US" noProof="0"/>
              <a:t>Click to edit Master text styles</a:t>
            </a:r>
          </a:p>
        </p:txBody>
      </p:sp>
    </p:spTree>
    <p:extLst>
      <p:ext uri="{BB962C8B-B14F-4D97-AF65-F5344CB8AC3E}">
        <p14:creationId xmlns:p14="http://schemas.microsoft.com/office/powerpoint/2010/main" val="261779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images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3" name="Fußzeilenplatzhalter 2"/>
          <p:cNvSpPr>
            <a:spLocks noGrp="1"/>
          </p:cNvSpPr>
          <p:nvPr>
            <p:ph type="ftr" sz="quarter" idx="10"/>
          </p:nvPr>
        </p:nvSpPr>
        <p:spPr/>
        <p:txBody>
          <a:bodyPr/>
          <a:lstStyle/>
          <a:p>
            <a:r>
              <a:rPr lang="en-US" noProof="0"/>
              <a:t>PROPRIETARY</a:t>
            </a:r>
          </a:p>
        </p:txBody>
      </p:sp>
      <p:sp>
        <p:nvSpPr>
          <p:cNvPr id="4" name="Datumsplatzhalter 3"/>
          <p:cNvSpPr>
            <a:spLocks noGrp="1"/>
          </p:cNvSpPr>
          <p:nvPr>
            <p:ph type="dt" sz="half" idx="28"/>
          </p:nvPr>
        </p:nvSpPr>
        <p:spPr/>
        <p:txBody>
          <a:bodyPr/>
          <a:lstStyle/>
          <a:p>
            <a:r>
              <a:rPr lang="de-DE" noProof="0"/>
              <a:t>© WOODWARD, INC.</a:t>
            </a:r>
            <a:endParaRPr lang="en-US" noProof="0"/>
          </a:p>
        </p:txBody>
      </p:sp>
      <p:sp>
        <p:nvSpPr>
          <p:cNvPr id="6" name="Foliennummernplatzhalter 5"/>
          <p:cNvSpPr>
            <a:spLocks noGrp="1"/>
          </p:cNvSpPr>
          <p:nvPr>
            <p:ph type="sldNum" sz="quarter" idx="29"/>
          </p:nvPr>
        </p:nvSpPr>
        <p:spPr/>
        <p:txBody>
          <a:bodyPr/>
          <a:lstStyle/>
          <a:p>
            <a:fld id="{92F3E3E6-B34B-4638-86DB-0B69E13808F2}" type="slidenum">
              <a:rPr lang="en-US" noProof="0" smtClean="0"/>
              <a:t>‹#›</a:t>
            </a:fld>
            <a:endParaRPr lang="en-US" noProof="0"/>
          </a:p>
        </p:txBody>
      </p:sp>
      <p:sp>
        <p:nvSpPr>
          <p:cNvPr id="5" name="Inhaltsplatzhalter 4"/>
          <p:cNvSpPr>
            <a:spLocks noGrp="1"/>
          </p:cNvSpPr>
          <p:nvPr>
            <p:ph sz="quarter" idx="11"/>
          </p:nvPr>
        </p:nvSpPr>
        <p:spPr>
          <a:xfrm>
            <a:off x="847170" y="4892896"/>
            <a:ext cx="10497659" cy="1124416"/>
          </a:xfrm>
        </p:spPr>
        <p:txBody>
          <a:bodyPr lIns="0" tIns="0" rIns="0" bIns="0" anchor="t" anchorCtr="0"/>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Bildplatzhalter 6"/>
          <p:cNvSpPr>
            <a:spLocks noGrp="1"/>
          </p:cNvSpPr>
          <p:nvPr>
            <p:ph type="pic" sz="quarter" idx="12"/>
          </p:nvPr>
        </p:nvSpPr>
        <p:spPr>
          <a:xfrm>
            <a:off x="0" y="1923885"/>
            <a:ext cx="3888000" cy="2725305"/>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8" name="Bildplatzhalter 6"/>
          <p:cNvSpPr>
            <a:spLocks noGrp="1"/>
          </p:cNvSpPr>
          <p:nvPr>
            <p:ph type="pic" sz="quarter" idx="13"/>
          </p:nvPr>
        </p:nvSpPr>
        <p:spPr>
          <a:xfrm>
            <a:off x="4152000" y="1923885"/>
            <a:ext cx="3888000" cy="2725305"/>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9" name="Bildplatzhalter 6"/>
          <p:cNvSpPr>
            <a:spLocks noGrp="1"/>
          </p:cNvSpPr>
          <p:nvPr>
            <p:ph type="pic" sz="quarter" idx="14"/>
          </p:nvPr>
        </p:nvSpPr>
        <p:spPr>
          <a:xfrm>
            <a:off x="8304000" y="1923885"/>
            <a:ext cx="3888000" cy="2725305"/>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Tree>
    <p:extLst>
      <p:ext uri="{BB962C8B-B14F-4D97-AF65-F5344CB8AC3E}">
        <p14:creationId xmlns:p14="http://schemas.microsoft.com/office/powerpoint/2010/main" val="2993354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imag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3" name="Fußzeilenplatzhalter 2"/>
          <p:cNvSpPr>
            <a:spLocks noGrp="1"/>
          </p:cNvSpPr>
          <p:nvPr>
            <p:ph type="ftr" sz="quarter" idx="10"/>
          </p:nvPr>
        </p:nvSpPr>
        <p:spPr/>
        <p:txBody>
          <a:bodyPr/>
          <a:lstStyle/>
          <a:p>
            <a:r>
              <a:rPr lang="en-US" noProof="0"/>
              <a:t>PROPRIETARY</a:t>
            </a:r>
          </a:p>
        </p:txBody>
      </p:sp>
      <p:sp>
        <p:nvSpPr>
          <p:cNvPr id="4" name="Datumsplatzhalter 3"/>
          <p:cNvSpPr>
            <a:spLocks noGrp="1"/>
          </p:cNvSpPr>
          <p:nvPr>
            <p:ph type="dt" sz="half" idx="24"/>
          </p:nvPr>
        </p:nvSpPr>
        <p:spPr/>
        <p:txBody>
          <a:bodyPr/>
          <a:lstStyle/>
          <a:p>
            <a:r>
              <a:rPr lang="de-DE" noProof="0"/>
              <a:t>© WOODWARD, INC.</a:t>
            </a:r>
            <a:endParaRPr lang="en-US" noProof="0"/>
          </a:p>
        </p:txBody>
      </p:sp>
      <p:sp>
        <p:nvSpPr>
          <p:cNvPr id="6" name="Foliennummernplatzhalter 5"/>
          <p:cNvSpPr>
            <a:spLocks noGrp="1"/>
          </p:cNvSpPr>
          <p:nvPr>
            <p:ph type="sldNum" sz="quarter" idx="25"/>
          </p:nvPr>
        </p:nvSpPr>
        <p:spPr/>
        <p:txBody>
          <a:bodyPr/>
          <a:lstStyle/>
          <a:p>
            <a:fld id="{92F3E3E6-B34B-4638-86DB-0B69E13808F2}" type="slidenum">
              <a:rPr lang="en-US" noProof="0" smtClean="0"/>
              <a:t>‹#›</a:t>
            </a:fld>
            <a:endParaRPr lang="en-US" noProof="0"/>
          </a:p>
        </p:txBody>
      </p:sp>
      <p:sp>
        <p:nvSpPr>
          <p:cNvPr id="7" name="Bildplatzhalter 6"/>
          <p:cNvSpPr>
            <a:spLocks noGrp="1"/>
          </p:cNvSpPr>
          <p:nvPr>
            <p:ph type="pic" sz="quarter" idx="12"/>
          </p:nvPr>
        </p:nvSpPr>
        <p:spPr>
          <a:xfrm>
            <a:off x="0" y="1923884"/>
            <a:ext cx="2844000" cy="3699081"/>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8" name="Bildplatzhalter 6"/>
          <p:cNvSpPr>
            <a:spLocks noGrp="1"/>
          </p:cNvSpPr>
          <p:nvPr>
            <p:ph type="pic" sz="quarter" idx="13"/>
          </p:nvPr>
        </p:nvSpPr>
        <p:spPr>
          <a:xfrm>
            <a:off x="3116000" y="1923884"/>
            <a:ext cx="2844000" cy="3699081"/>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9" name="Bildplatzhalter 6"/>
          <p:cNvSpPr>
            <a:spLocks noGrp="1"/>
          </p:cNvSpPr>
          <p:nvPr>
            <p:ph type="pic" sz="quarter" idx="14"/>
          </p:nvPr>
        </p:nvSpPr>
        <p:spPr>
          <a:xfrm>
            <a:off x="6232000" y="1923884"/>
            <a:ext cx="2844000" cy="3699081"/>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0" name="Bildplatzhalter 6"/>
          <p:cNvSpPr>
            <a:spLocks noGrp="1"/>
          </p:cNvSpPr>
          <p:nvPr>
            <p:ph type="pic" sz="quarter" idx="15"/>
          </p:nvPr>
        </p:nvSpPr>
        <p:spPr>
          <a:xfrm>
            <a:off x="9348000" y="1923884"/>
            <a:ext cx="2844000" cy="3699081"/>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1" name="Textplatzhalter 4"/>
          <p:cNvSpPr>
            <a:spLocks noGrp="1"/>
          </p:cNvSpPr>
          <p:nvPr>
            <p:ph type="body" sz="quarter" idx="20" hasCustomPrompt="1"/>
          </p:nvPr>
        </p:nvSpPr>
        <p:spPr>
          <a:xfrm>
            <a:off x="371475" y="5688000"/>
            <a:ext cx="2472525" cy="339725"/>
          </a:xfrm>
        </p:spPr>
        <p:txBody>
          <a:bodyPr lIns="0" tIns="45720" rIns="0" bIns="45720" anchor="t" anchorCtr="0"/>
          <a:lstStyle>
            <a:lvl1pPr algn="l">
              <a:defRPr sz="1400">
                <a:solidFill>
                  <a:schemeClr val="tx1"/>
                </a:solidFill>
              </a:defRPr>
            </a:lvl1pPr>
          </a:lstStyle>
          <a:p>
            <a:pPr lvl="0"/>
            <a:r>
              <a:rPr lang="en-US" noProof="0"/>
              <a:t>Click to edit Master text styles</a:t>
            </a:r>
          </a:p>
        </p:txBody>
      </p:sp>
      <p:sp>
        <p:nvSpPr>
          <p:cNvPr id="12" name="Textplatzhalter 4"/>
          <p:cNvSpPr>
            <a:spLocks noGrp="1"/>
          </p:cNvSpPr>
          <p:nvPr>
            <p:ph type="body" sz="quarter" idx="21" hasCustomPrompt="1"/>
          </p:nvPr>
        </p:nvSpPr>
        <p:spPr>
          <a:xfrm>
            <a:off x="3116000" y="5688000"/>
            <a:ext cx="2844000" cy="339725"/>
          </a:xfrm>
        </p:spPr>
        <p:txBody>
          <a:bodyPr lIns="0" tIns="45720" rIns="0" bIns="45720" anchor="t" anchorCtr="0"/>
          <a:lstStyle>
            <a:lvl1pPr algn="l">
              <a:defRPr sz="1400">
                <a:solidFill>
                  <a:schemeClr val="tx1"/>
                </a:solidFill>
              </a:defRPr>
            </a:lvl1pPr>
          </a:lstStyle>
          <a:p>
            <a:pPr lvl="0"/>
            <a:r>
              <a:rPr lang="en-US" noProof="0"/>
              <a:t>Click to edit Master text styles</a:t>
            </a:r>
          </a:p>
        </p:txBody>
      </p:sp>
      <p:sp>
        <p:nvSpPr>
          <p:cNvPr id="13" name="Textplatzhalter 4"/>
          <p:cNvSpPr>
            <a:spLocks noGrp="1"/>
          </p:cNvSpPr>
          <p:nvPr>
            <p:ph type="body" sz="quarter" idx="22" hasCustomPrompt="1"/>
          </p:nvPr>
        </p:nvSpPr>
        <p:spPr>
          <a:xfrm>
            <a:off x="6232000" y="5688000"/>
            <a:ext cx="2844000" cy="339725"/>
          </a:xfrm>
        </p:spPr>
        <p:txBody>
          <a:bodyPr lIns="0" tIns="45720" rIns="0" bIns="45720" anchor="t" anchorCtr="0"/>
          <a:lstStyle>
            <a:lvl1pPr algn="l">
              <a:defRPr sz="1400">
                <a:solidFill>
                  <a:schemeClr val="tx1"/>
                </a:solidFill>
              </a:defRPr>
            </a:lvl1pPr>
          </a:lstStyle>
          <a:p>
            <a:pPr lvl="0"/>
            <a:r>
              <a:rPr lang="en-US" noProof="0"/>
              <a:t>Click to edit Master text styles</a:t>
            </a:r>
          </a:p>
        </p:txBody>
      </p:sp>
      <p:sp>
        <p:nvSpPr>
          <p:cNvPr id="14" name="Textplatzhalter 4"/>
          <p:cNvSpPr>
            <a:spLocks noGrp="1"/>
          </p:cNvSpPr>
          <p:nvPr>
            <p:ph type="body" sz="quarter" idx="23" hasCustomPrompt="1"/>
          </p:nvPr>
        </p:nvSpPr>
        <p:spPr>
          <a:xfrm>
            <a:off x="9347999" y="5688000"/>
            <a:ext cx="2449902" cy="339725"/>
          </a:xfrm>
        </p:spPr>
        <p:txBody>
          <a:bodyPr lIns="0" tIns="45720" rIns="0" bIns="45720" anchor="t" anchorCtr="0"/>
          <a:lstStyle>
            <a:lvl1pPr algn="l">
              <a:defRPr sz="1400">
                <a:solidFill>
                  <a:schemeClr val="tx1"/>
                </a:solidFill>
              </a:defRPr>
            </a:lvl1pPr>
          </a:lstStyle>
          <a:p>
            <a:pPr lvl="0"/>
            <a:r>
              <a:rPr lang="en-US" noProof="0"/>
              <a:t>Click to edit Master text styles</a:t>
            </a:r>
          </a:p>
        </p:txBody>
      </p:sp>
    </p:spTree>
    <p:extLst>
      <p:ext uri="{BB962C8B-B14F-4D97-AF65-F5344CB8AC3E}">
        <p14:creationId xmlns:p14="http://schemas.microsoft.com/office/powerpoint/2010/main" val="3832810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our images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3" name="Fußzeilenplatzhalter 2"/>
          <p:cNvSpPr>
            <a:spLocks noGrp="1"/>
          </p:cNvSpPr>
          <p:nvPr>
            <p:ph type="ftr" sz="quarter" idx="10"/>
          </p:nvPr>
        </p:nvSpPr>
        <p:spPr/>
        <p:txBody>
          <a:bodyPr/>
          <a:lstStyle/>
          <a:p>
            <a:r>
              <a:rPr lang="en-US" noProof="0"/>
              <a:t>PROPRIETARY</a:t>
            </a:r>
          </a:p>
        </p:txBody>
      </p:sp>
      <p:sp>
        <p:nvSpPr>
          <p:cNvPr id="4" name="Datumsplatzhalter 3"/>
          <p:cNvSpPr>
            <a:spLocks noGrp="1"/>
          </p:cNvSpPr>
          <p:nvPr>
            <p:ph type="dt" sz="half" idx="24"/>
          </p:nvPr>
        </p:nvSpPr>
        <p:spPr/>
        <p:txBody>
          <a:bodyPr/>
          <a:lstStyle/>
          <a:p>
            <a:r>
              <a:rPr lang="de-DE" noProof="0"/>
              <a:t>© WOODWARD, INC.</a:t>
            </a:r>
            <a:endParaRPr lang="en-US" noProof="0"/>
          </a:p>
        </p:txBody>
      </p:sp>
      <p:sp>
        <p:nvSpPr>
          <p:cNvPr id="6" name="Foliennummernplatzhalter 5"/>
          <p:cNvSpPr>
            <a:spLocks noGrp="1"/>
          </p:cNvSpPr>
          <p:nvPr>
            <p:ph type="sldNum" sz="quarter" idx="25"/>
          </p:nvPr>
        </p:nvSpPr>
        <p:spPr/>
        <p:txBody>
          <a:bodyPr/>
          <a:lstStyle/>
          <a:p>
            <a:fld id="{92F3E3E6-B34B-4638-86DB-0B69E13808F2}" type="slidenum">
              <a:rPr lang="en-US" noProof="0" smtClean="0"/>
              <a:t>‹#›</a:t>
            </a:fld>
            <a:endParaRPr lang="en-US" noProof="0"/>
          </a:p>
        </p:txBody>
      </p:sp>
      <p:sp>
        <p:nvSpPr>
          <p:cNvPr id="5" name="Inhaltsplatzhalter 4"/>
          <p:cNvSpPr>
            <a:spLocks noGrp="1"/>
          </p:cNvSpPr>
          <p:nvPr>
            <p:ph sz="quarter" idx="11"/>
          </p:nvPr>
        </p:nvSpPr>
        <p:spPr>
          <a:xfrm>
            <a:off x="847170" y="4892896"/>
            <a:ext cx="10497659" cy="1124416"/>
          </a:xfrm>
        </p:spPr>
        <p:txBody>
          <a:bodyPr lIns="0" tIns="0" rIns="0" bIns="0" anchor="t" anchorCtr="0"/>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Bildplatzhalter 6"/>
          <p:cNvSpPr>
            <a:spLocks noGrp="1"/>
          </p:cNvSpPr>
          <p:nvPr>
            <p:ph type="pic" sz="quarter" idx="12"/>
          </p:nvPr>
        </p:nvSpPr>
        <p:spPr>
          <a:xfrm>
            <a:off x="0" y="1923884"/>
            <a:ext cx="2844000" cy="2731243"/>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8" name="Bildplatzhalter 6"/>
          <p:cNvSpPr>
            <a:spLocks noGrp="1"/>
          </p:cNvSpPr>
          <p:nvPr>
            <p:ph type="pic" sz="quarter" idx="13"/>
          </p:nvPr>
        </p:nvSpPr>
        <p:spPr>
          <a:xfrm>
            <a:off x="3116000" y="1923884"/>
            <a:ext cx="2844000" cy="2731243"/>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9" name="Bildplatzhalter 6"/>
          <p:cNvSpPr>
            <a:spLocks noGrp="1"/>
          </p:cNvSpPr>
          <p:nvPr>
            <p:ph type="pic" sz="quarter" idx="14"/>
          </p:nvPr>
        </p:nvSpPr>
        <p:spPr>
          <a:xfrm>
            <a:off x="6232000" y="1923884"/>
            <a:ext cx="2844000" cy="2731243"/>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0" name="Bildplatzhalter 6"/>
          <p:cNvSpPr>
            <a:spLocks noGrp="1"/>
          </p:cNvSpPr>
          <p:nvPr>
            <p:ph type="pic" sz="quarter" idx="15"/>
          </p:nvPr>
        </p:nvSpPr>
        <p:spPr>
          <a:xfrm>
            <a:off x="9348000" y="1923884"/>
            <a:ext cx="2844000" cy="2731243"/>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Tree>
    <p:extLst>
      <p:ext uri="{BB962C8B-B14F-4D97-AF65-F5344CB8AC3E}">
        <p14:creationId xmlns:p14="http://schemas.microsoft.com/office/powerpoint/2010/main" val="191710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ix images">
    <p:spTree>
      <p:nvGrpSpPr>
        <p:cNvPr id="1" name=""/>
        <p:cNvGrpSpPr/>
        <p:nvPr/>
      </p:nvGrpSpPr>
      <p:grpSpPr>
        <a:xfrm>
          <a:off x="0" y="0"/>
          <a:ext cx="0" cy="0"/>
          <a:chOff x="0" y="0"/>
          <a:chExt cx="0" cy="0"/>
        </a:xfrm>
      </p:grpSpPr>
      <p:sp>
        <p:nvSpPr>
          <p:cNvPr id="2" name="Titel 1"/>
          <p:cNvSpPr>
            <a:spLocks noGrp="1"/>
          </p:cNvSpPr>
          <p:nvPr>
            <p:ph type="title"/>
          </p:nvPr>
        </p:nvSpPr>
        <p:spPr>
          <a:xfrm>
            <a:off x="982662" y="-579050"/>
            <a:ext cx="10224000" cy="468000"/>
          </a:xfrm>
        </p:spPr>
        <p:txBody>
          <a:bodyPr anchor="b"/>
          <a:lstStyle/>
          <a:p>
            <a:r>
              <a:rPr lang="en-US" noProof="0"/>
              <a:t>Click to edit Master title style</a:t>
            </a:r>
          </a:p>
        </p:txBody>
      </p:sp>
      <p:sp>
        <p:nvSpPr>
          <p:cNvPr id="3" name="Fußzeilenplatzhalter 2"/>
          <p:cNvSpPr>
            <a:spLocks noGrp="1"/>
          </p:cNvSpPr>
          <p:nvPr>
            <p:ph type="ftr" sz="quarter" idx="10"/>
          </p:nvPr>
        </p:nvSpPr>
        <p:spPr/>
        <p:txBody>
          <a:bodyPr/>
          <a:lstStyle/>
          <a:p>
            <a:r>
              <a:rPr lang="en-US" noProof="0"/>
              <a:t>PROPRIETARY</a:t>
            </a:r>
          </a:p>
        </p:txBody>
      </p:sp>
      <p:sp>
        <p:nvSpPr>
          <p:cNvPr id="4" name="Datumsplatzhalter 3"/>
          <p:cNvSpPr>
            <a:spLocks noGrp="1"/>
          </p:cNvSpPr>
          <p:nvPr>
            <p:ph type="dt" sz="half" idx="27"/>
          </p:nvPr>
        </p:nvSpPr>
        <p:spPr/>
        <p:txBody>
          <a:bodyPr/>
          <a:lstStyle/>
          <a:p>
            <a:r>
              <a:rPr lang="de-DE" noProof="0"/>
              <a:t>© WOODWARD, INC.</a:t>
            </a:r>
            <a:endParaRPr lang="en-US" noProof="0"/>
          </a:p>
        </p:txBody>
      </p:sp>
      <p:sp>
        <p:nvSpPr>
          <p:cNvPr id="5" name="Foliennummernplatzhalter 4"/>
          <p:cNvSpPr>
            <a:spLocks noGrp="1"/>
          </p:cNvSpPr>
          <p:nvPr>
            <p:ph type="sldNum" sz="quarter" idx="28"/>
          </p:nvPr>
        </p:nvSpPr>
        <p:spPr/>
        <p:txBody>
          <a:bodyPr/>
          <a:lstStyle/>
          <a:p>
            <a:fld id="{92F3E3E6-B34B-4638-86DB-0B69E13808F2}" type="slidenum">
              <a:rPr lang="en-US" noProof="0" smtClean="0"/>
              <a:t>‹#›</a:t>
            </a:fld>
            <a:endParaRPr lang="en-US" noProof="0"/>
          </a:p>
        </p:txBody>
      </p:sp>
      <p:sp>
        <p:nvSpPr>
          <p:cNvPr id="7" name="Bildplatzhalter 6"/>
          <p:cNvSpPr>
            <a:spLocks noGrp="1"/>
          </p:cNvSpPr>
          <p:nvPr>
            <p:ph type="pic" sz="quarter" idx="12"/>
          </p:nvPr>
        </p:nvSpPr>
        <p:spPr>
          <a:xfrm>
            <a:off x="0" y="371475"/>
            <a:ext cx="3868950" cy="2569247"/>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8" name="Bildplatzhalter 6"/>
          <p:cNvSpPr>
            <a:spLocks noGrp="1"/>
          </p:cNvSpPr>
          <p:nvPr>
            <p:ph type="pic" sz="quarter" idx="13"/>
          </p:nvPr>
        </p:nvSpPr>
        <p:spPr>
          <a:xfrm>
            <a:off x="4161525" y="371475"/>
            <a:ext cx="3868950" cy="2569247"/>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9" name="Bildplatzhalter 6"/>
          <p:cNvSpPr>
            <a:spLocks noGrp="1"/>
          </p:cNvSpPr>
          <p:nvPr>
            <p:ph type="pic" sz="quarter" idx="14"/>
          </p:nvPr>
        </p:nvSpPr>
        <p:spPr>
          <a:xfrm>
            <a:off x="8323050" y="371475"/>
            <a:ext cx="3868950" cy="2569247"/>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0" name="Bildplatzhalter 6"/>
          <p:cNvSpPr>
            <a:spLocks noGrp="1"/>
          </p:cNvSpPr>
          <p:nvPr>
            <p:ph type="pic" sz="quarter" idx="15"/>
          </p:nvPr>
        </p:nvSpPr>
        <p:spPr>
          <a:xfrm>
            <a:off x="0" y="3257551"/>
            <a:ext cx="3868950" cy="2569247"/>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1" name="Bildplatzhalter 6"/>
          <p:cNvSpPr>
            <a:spLocks noGrp="1"/>
          </p:cNvSpPr>
          <p:nvPr>
            <p:ph type="pic" sz="quarter" idx="16"/>
          </p:nvPr>
        </p:nvSpPr>
        <p:spPr>
          <a:xfrm>
            <a:off x="4161525" y="3257551"/>
            <a:ext cx="3868950" cy="2569247"/>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2" name="Bildplatzhalter 6"/>
          <p:cNvSpPr>
            <a:spLocks noGrp="1"/>
          </p:cNvSpPr>
          <p:nvPr>
            <p:ph type="pic" sz="quarter" idx="17"/>
          </p:nvPr>
        </p:nvSpPr>
        <p:spPr>
          <a:xfrm>
            <a:off x="8323050" y="3257551"/>
            <a:ext cx="3868950" cy="2569247"/>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Tree>
    <p:extLst>
      <p:ext uri="{BB962C8B-B14F-4D97-AF65-F5344CB8AC3E}">
        <p14:creationId xmlns:p14="http://schemas.microsoft.com/office/powerpoint/2010/main" val="2107906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2">
    <p:spTree>
      <p:nvGrpSpPr>
        <p:cNvPr id="1" name=""/>
        <p:cNvGrpSpPr/>
        <p:nvPr/>
      </p:nvGrpSpPr>
      <p:grpSpPr>
        <a:xfrm>
          <a:off x="0" y="0"/>
          <a:ext cx="0" cy="0"/>
          <a:chOff x="0" y="0"/>
          <a:chExt cx="0" cy="0"/>
        </a:xfrm>
      </p:grpSpPr>
      <p:sp>
        <p:nvSpPr>
          <p:cNvPr id="9" name="shpBgrd"/>
          <p:cNvSpPr/>
          <p:nvPr/>
        </p:nvSpPr>
        <p:spPr>
          <a:xfrm>
            <a:off x="6096002" y="1477669"/>
            <a:ext cx="5696965" cy="47411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endParaRPr lang="en-US" noProof="0"/>
          </a:p>
        </p:txBody>
      </p:sp>
      <p:sp>
        <p:nvSpPr>
          <p:cNvPr id="2" name="Titel 1"/>
          <p:cNvSpPr>
            <a:spLocks noGrp="1"/>
          </p:cNvSpPr>
          <p:nvPr>
            <p:ph type="ctrTitle"/>
          </p:nvPr>
        </p:nvSpPr>
        <p:spPr>
          <a:xfrm>
            <a:off x="7175500" y="2340000"/>
            <a:ext cx="4032000" cy="1816626"/>
          </a:xfrm>
        </p:spPr>
        <p:txBody>
          <a:bodyPr lIns="0" tIns="0" rIns="0" bIns="0" anchor="t" anchorCtr="0"/>
          <a:lstStyle>
            <a:lvl1pPr algn="l">
              <a:defRPr sz="3600">
                <a:solidFill>
                  <a:schemeClr val="tx1"/>
                </a:solidFill>
              </a:defRPr>
            </a:lvl1pPr>
          </a:lstStyle>
          <a:p>
            <a:r>
              <a:rPr lang="en-US" noProof="0"/>
              <a:t>Click to edit Master title style</a:t>
            </a:r>
          </a:p>
        </p:txBody>
      </p:sp>
      <p:sp>
        <p:nvSpPr>
          <p:cNvPr id="3" name="Untertitel 2"/>
          <p:cNvSpPr>
            <a:spLocks noGrp="1"/>
          </p:cNvSpPr>
          <p:nvPr>
            <p:ph type="subTitle" idx="1"/>
          </p:nvPr>
        </p:nvSpPr>
        <p:spPr>
          <a:xfrm>
            <a:off x="7175500" y="4356159"/>
            <a:ext cx="4032000" cy="1260000"/>
          </a:xfrm>
        </p:spPr>
        <p:txBody>
          <a:bodyPr lIns="0" tIns="0" rIns="0" bIns="0" anchor="t" anchorCtr="0"/>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5" name="Fußzeilenplatzhalter 4"/>
          <p:cNvSpPr>
            <a:spLocks noGrp="1"/>
          </p:cNvSpPr>
          <p:nvPr>
            <p:ph type="ftr" sz="quarter" idx="11"/>
          </p:nvPr>
        </p:nvSpPr>
        <p:spPr>
          <a:xfrm>
            <a:off x="-4800" y="6861600"/>
            <a:ext cx="0" cy="0"/>
          </a:xfrm>
        </p:spPr>
        <p:txBody>
          <a:bodyPr/>
          <a:lstStyle>
            <a:lvl1pPr>
              <a:defRPr>
                <a:noFill/>
              </a:defRPr>
            </a:lvl1pPr>
          </a:lstStyle>
          <a:p>
            <a:r>
              <a:rPr lang="en-US" noProof="0"/>
              <a:t>PROPRIETARY</a:t>
            </a:r>
          </a:p>
        </p:txBody>
      </p:sp>
      <p:sp>
        <p:nvSpPr>
          <p:cNvPr id="4" name="Datumsplatzhalter 3"/>
          <p:cNvSpPr>
            <a:spLocks noGrp="1"/>
          </p:cNvSpPr>
          <p:nvPr>
            <p:ph type="dt" sz="half" idx="12"/>
          </p:nvPr>
        </p:nvSpPr>
        <p:spPr>
          <a:xfrm>
            <a:off x="-4800" y="6861600"/>
            <a:ext cx="0" cy="0"/>
          </a:xfrm>
        </p:spPr>
        <p:txBody>
          <a:bodyPr/>
          <a:lstStyle>
            <a:lvl1pPr>
              <a:defRPr sz="100">
                <a:noFill/>
              </a:defRPr>
            </a:lvl1pPr>
          </a:lstStyle>
          <a:p>
            <a:r>
              <a:rPr lang="de-DE" noProof="0"/>
              <a:t>© WOODWARD, INC.</a:t>
            </a:r>
            <a:endParaRPr lang="en-US" noProof="0"/>
          </a:p>
        </p:txBody>
      </p:sp>
      <p:sp>
        <p:nvSpPr>
          <p:cNvPr id="6" name="Foliennummernplatzhalter 5"/>
          <p:cNvSpPr>
            <a:spLocks noGrp="1"/>
          </p:cNvSpPr>
          <p:nvPr>
            <p:ph type="sldNum" sz="quarter" idx="13"/>
          </p:nvPr>
        </p:nvSpPr>
        <p:spPr/>
        <p:txBody>
          <a:bodyPr/>
          <a:lstStyle/>
          <a:p>
            <a:fld id="{92F3E3E6-B34B-4638-86DB-0B69E13808F2}" type="slidenum">
              <a:rPr lang="en-US" noProof="0" smtClean="0"/>
              <a:t>‹#›</a:t>
            </a:fld>
            <a:endParaRPr lang="en-US" noProof="0"/>
          </a:p>
        </p:txBody>
      </p:sp>
      <p:sp>
        <p:nvSpPr>
          <p:cNvPr id="10" name="Rectangle 9"/>
          <p:cNvSpPr/>
          <p:nvPr/>
        </p:nvSpPr>
        <p:spPr>
          <a:xfrm>
            <a:off x="416966" y="6218861"/>
            <a:ext cx="11376000" cy="2708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endParaRPr lang="en-US" noProof="0"/>
          </a:p>
        </p:txBody>
      </p:sp>
      <p:pic>
        <p:nvPicPr>
          <p:cNvPr id="12" name="Grafik 11">
            <a:extLst>
              <a:ext uri="{FF2B5EF4-FFF2-40B4-BE49-F238E27FC236}">
                <a16:creationId xmlns:a16="http://schemas.microsoft.com/office/drawing/2014/main" id="{592CC60D-EC5A-40A4-911C-18AA5F5AA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1271" y="514800"/>
            <a:ext cx="3469458" cy="521226"/>
          </a:xfrm>
          <a:prstGeom prst="rect">
            <a:avLst/>
          </a:prstGeom>
        </p:spPr>
      </p:pic>
      <p:pic>
        <p:nvPicPr>
          <p:cNvPr id="11" name="Grafik 10">
            <a:extLst>
              <a:ext uri="{FF2B5EF4-FFF2-40B4-BE49-F238E27FC236}">
                <a16:creationId xmlns:a16="http://schemas.microsoft.com/office/drawing/2014/main" id="{2C5A8293-D116-43C3-9F93-AF7FB8F10E4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16966" y="1477669"/>
            <a:ext cx="5679035" cy="4741192"/>
          </a:xfrm>
          <a:prstGeom prst="rect">
            <a:avLst/>
          </a:prstGeom>
        </p:spPr>
      </p:pic>
    </p:spTree>
    <p:extLst>
      <p:ext uri="{BB962C8B-B14F-4D97-AF65-F5344CB8AC3E}">
        <p14:creationId xmlns:p14="http://schemas.microsoft.com/office/powerpoint/2010/main" val="275919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ight imag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3" name="Fußzeilenplatzhalter 2"/>
          <p:cNvSpPr>
            <a:spLocks noGrp="1"/>
          </p:cNvSpPr>
          <p:nvPr>
            <p:ph type="ftr" sz="quarter" idx="10"/>
          </p:nvPr>
        </p:nvSpPr>
        <p:spPr/>
        <p:txBody>
          <a:bodyPr/>
          <a:lstStyle/>
          <a:p>
            <a:r>
              <a:rPr lang="en-US" noProof="0"/>
              <a:t>PROPRIETARY</a:t>
            </a:r>
          </a:p>
        </p:txBody>
      </p:sp>
      <p:sp>
        <p:nvSpPr>
          <p:cNvPr id="4" name="Datumsplatzhalter 3"/>
          <p:cNvSpPr>
            <a:spLocks noGrp="1"/>
          </p:cNvSpPr>
          <p:nvPr>
            <p:ph type="dt" sz="half" idx="28"/>
          </p:nvPr>
        </p:nvSpPr>
        <p:spPr/>
        <p:txBody>
          <a:bodyPr/>
          <a:lstStyle/>
          <a:p>
            <a:r>
              <a:rPr lang="de-DE" noProof="0"/>
              <a:t>© WOODWARD, INC.</a:t>
            </a:r>
            <a:endParaRPr lang="en-US" noProof="0"/>
          </a:p>
        </p:txBody>
      </p:sp>
      <p:sp>
        <p:nvSpPr>
          <p:cNvPr id="6" name="Foliennummernplatzhalter 5"/>
          <p:cNvSpPr>
            <a:spLocks noGrp="1"/>
          </p:cNvSpPr>
          <p:nvPr>
            <p:ph type="sldNum" sz="quarter" idx="29"/>
          </p:nvPr>
        </p:nvSpPr>
        <p:spPr/>
        <p:txBody>
          <a:bodyPr/>
          <a:lstStyle/>
          <a:p>
            <a:fld id="{92F3E3E6-B34B-4638-86DB-0B69E13808F2}" type="slidenum">
              <a:rPr lang="en-US" noProof="0" smtClean="0"/>
              <a:t>‹#›</a:t>
            </a:fld>
            <a:endParaRPr lang="en-US" noProof="0"/>
          </a:p>
        </p:txBody>
      </p:sp>
      <p:sp>
        <p:nvSpPr>
          <p:cNvPr id="7" name="Bildplatzhalter 6"/>
          <p:cNvSpPr>
            <a:spLocks noGrp="1"/>
          </p:cNvSpPr>
          <p:nvPr>
            <p:ph type="pic" sz="quarter" idx="12"/>
          </p:nvPr>
        </p:nvSpPr>
        <p:spPr>
          <a:xfrm>
            <a:off x="0" y="2021577"/>
            <a:ext cx="2844000" cy="1591689"/>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8" name="Bildplatzhalter 6"/>
          <p:cNvSpPr>
            <a:spLocks noGrp="1"/>
          </p:cNvSpPr>
          <p:nvPr>
            <p:ph type="pic" sz="quarter" idx="13"/>
          </p:nvPr>
        </p:nvSpPr>
        <p:spPr>
          <a:xfrm>
            <a:off x="3116000" y="2021577"/>
            <a:ext cx="2844000" cy="1591689"/>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9" name="Bildplatzhalter 6"/>
          <p:cNvSpPr>
            <a:spLocks noGrp="1"/>
          </p:cNvSpPr>
          <p:nvPr>
            <p:ph type="pic" sz="quarter" idx="14"/>
          </p:nvPr>
        </p:nvSpPr>
        <p:spPr>
          <a:xfrm>
            <a:off x="6232000" y="2021577"/>
            <a:ext cx="2844000" cy="1591689"/>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3" name="Bildplatzhalter 6"/>
          <p:cNvSpPr>
            <a:spLocks noGrp="1"/>
          </p:cNvSpPr>
          <p:nvPr>
            <p:ph type="pic" sz="quarter" idx="18"/>
          </p:nvPr>
        </p:nvSpPr>
        <p:spPr>
          <a:xfrm>
            <a:off x="9348000" y="2021577"/>
            <a:ext cx="2844000" cy="1591689"/>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0" name="Bildplatzhalter 6"/>
          <p:cNvSpPr>
            <a:spLocks noGrp="1"/>
          </p:cNvSpPr>
          <p:nvPr>
            <p:ph type="pic" sz="quarter" idx="15"/>
          </p:nvPr>
        </p:nvSpPr>
        <p:spPr>
          <a:xfrm>
            <a:off x="0" y="4148413"/>
            <a:ext cx="2844000" cy="1591689"/>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1" name="Bildplatzhalter 6"/>
          <p:cNvSpPr>
            <a:spLocks noGrp="1"/>
          </p:cNvSpPr>
          <p:nvPr>
            <p:ph type="pic" sz="quarter" idx="16"/>
          </p:nvPr>
        </p:nvSpPr>
        <p:spPr>
          <a:xfrm>
            <a:off x="3116000" y="4148413"/>
            <a:ext cx="2844000" cy="1591689"/>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2" name="Bildplatzhalter 6"/>
          <p:cNvSpPr>
            <a:spLocks noGrp="1"/>
          </p:cNvSpPr>
          <p:nvPr>
            <p:ph type="pic" sz="quarter" idx="17"/>
          </p:nvPr>
        </p:nvSpPr>
        <p:spPr>
          <a:xfrm>
            <a:off x="6232000" y="4148413"/>
            <a:ext cx="2844000" cy="1591689"/>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4" name="Bildplatzhalter 6"/>
          <p:cNvSpPr>
            <a:spLocks noGrp="1"/>
          </p:cNvSpPr>
          <p:nvPr>
            <p:ph type="pic" sz="quarter" idx="19"/>
          </p:nvPr>
        </p:nvSpPr>
        <p:spPr>
          <a:xfrm>
            <a:off x="9348000" y="4148413"/>
            <a:ext cx="2844000" cy="1591689"/>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5" name="Textplatzhalter 4"/>
          <p:cNvSpPr>
            <a:spLocks noGrp="1"/>
          </p:cNvSpPr>
          <p:nvPr>
            <p:ph type="body" sz="quarter" idx="20" hasCustomPrompt="1"/>
          </p:nvPr>
        </p:nvSpPr>
        <p:spPr>
          <a:xfrm>
            <a:off x="371475" y="3654000"/>
            <a:ext cx="2472525" cy="339725"/>
          </a:xfrm>
          <a:noFill/>
        </p:spPr>
        <p:txBody>
          <a:bodyPr lIns="0" tIns="45720" rIns="0" bIns="45720" anchor="t" anchorCtr="0"/>
          <a:lstStyle>
            <a:lvl1pPr algn="l">
              <a:defRPr sz="1400">
                <a:solidFill>
                  <a:schemeClr val="tx1"/>
                </a:solidFill>
              </a:defRPr>
            </a:lvl1pPr>
          </a:lstStyle>
          <a:p>
            <a:pPr lvl="0"/>
            <a:r>
              <a:rPr lang="en-US" noProof="0"/>
              <a:t>Click to edit Master text styles</a:t>
            </a:r>
          </a:p>
        </p:txBody>
      </p:sp>
      <p:sp>
        <p:nvSpPr>
          <p:cNvPr id="15" name="Textplatzhalter 4"/>
          <p:cNvSpPr>
            <a:spLocks noGrp="1"/>
          </p:cNvSpPr>
          <p:nvPr>
            <p:ph type="body" sz="quarter" idx="21" hasCustomPrompt="1"/>
          </p:nvPr>
        </p:nvSpPr>
        <p:spPr>
          <a:xfrm>
            <a:off x="3116000" y="3654000"/>
            <a:ext cx="2844000" cy="339725"/>
          </a:xfrm>
          <a:noFill/>
        </p:spPr>
        <p:txBody>
          <a:bodyPr lIns="0" tIns="45720" rIns="0" bIns="45720" anchor="t" anchorCtr="0"/>
          <a:lstStyle>
            <a:lvl1pPr algn="l">
              <a:defRPr sz="1400">
                <a:solidFill>
                  <a:schemeClr val="tx1"/>
                </a:solidFill>
              </a:defRPr>
            </a:lvl1pPr>
          </a:lstStyle>
          <a:p>
            <a:pPr lvl="0"/>
            <a:r>
              <a:rPr lang="en-US" noProof="0"/>
              <a:t>Click to edit Master text styles</a:t>
            </a:r>
          </a:p>
        </p:txBody>
      </p:sp>
      <p:sp>
        <p:nvSpPr>
          <p:cNvPr id="16" name="Textplatzhalter 4"/>
          <p:cNvSpPr>
            <a:spLocks noGrp="1"/>
          </p:cNvSpPr>
          <p:nvPr>
            <p:ph type="body" sz="quarter" idx="22" hasCustomPrompt="1"/>
          </p:nvPr>
        </p:nvSpPr>
        <p:spPr>
          <a:xfrm>
            <a:off x="6232000" y="3654000"/>
            <a:ext cx="2844000" cy="339725"/>
          </a:xfrm>
          <a:noFill/>
        </p:spPr>
        <p:txBody>
          <a:bodyPr lIns="0" tIns="45720" rIns="0" bIns="45720" anchor="t" anchorCtr="0"/>
          <a:lstStyle>
            <a:lvl1pPr algn="l">
              <a:defRPr sz="1400">
                <a:solidFill>
                  <a:schemeClr val="tx1"/>
                </a:solidFill>
              </a:defRPr>
            </a:lvl1pPr>
          </a:lstStyle>
          <a:p>
            <a:pPr lvl="0"/>
            <a:r>
              <a:rPr lang="en-US" noProof="0"/>
              <a:t>Click to edit Master text styles</a:t>
            </a:r>
          </a:p>
        </p:txBody>
      </p:sp>
      <p:sp>
        <p:nvSpPr>
          <p:cNvPr id="17" name="Textplatzhalter 4"/>
          <p:cNvSpPr>
            <a:spLocks noGrp="1"/>
          </p:cNvSpPr>
          <p:nvPr>
            <p:ph type="body" sz="quarter" idx="23" hasCustomPrompt="1"/>
          </p:nvPr>
        </p:nvSpPr>
        <p:spPr>
          <a:xfrm>
            <a:off x="9348000" y="3654000"/>
            <a:ext cx="2844000" cy="339725"/>
          </a:xfrm>
          <a:noFill/>
        </p:spPr>
        <p:txBody>
          <a:bodyPr lIns="0" tIns="45720" rIns="0" bIns="45720" anchor="t" anchorCtr="0"/>
          <a:lstStyle>
            <a:lvl1pPr algn="l">
              <a:defRPr sz="1400">
                <a:solidFill>
                  <a:schemeClr val="tx1"/>
                </a:solidFill>
              </a:defRPr>
            </a:lvl1pPr>
          </a:lstStyle>
          <a:p>
            <a:pPr lvl="0"/>
            <a:r>
              <a:rPr lang="en-US" noProof="0"/>
              <a:t>Click to edit Master text styles</a:t>
            </a:r>
          </a:p>
        </p:txBody>
      </p:sp>
      <p:sp>
        <p:nvSpPr>
          <p:cNvPr id="18" name="Textplatzhalter 4"/>
          <p:cNvSpPr>
            <a:spLocks noGrp="1"/>
          </p:cNvSpPr>
          <p:nvPr>
            <p:ph type="body" sz="quarter" idx="24" hasCustomPrompt="1"/>
          </p:nvPr>
        </p:nvSpPr>
        <p:spPr>
          <a:xfrm>
            <a:off x="371475" y="5781600"/>
            <a:ext cx="2472525" cy="339725"/>
          </a:xfrm>
          <a:noFill/>
        </p:spPr>
        <p:txBody>
          <a:bodyPr lIns="0" tIns="45720" rIns="0" bIns="45720" anchor="t" anchorCtr="0"/>
          <a:lstStyle>
            <a:lvl1pPr algn="l">
              <a:defRPr sz="1400">
                <a:solidFill>
                  <a:schemeClr val="tx1"/>
                </a:solidFill>
              </a:defRPr>
            </a:lvl1pPr>
          </a:lstStyle>
          <a:p>
            <a:pPr lvl="0"/>
            <a:r>
              <a:rPr lang="en-US" noProof="0"/>
              <a:t>Click to edit Master text styles</a:t>
            </a:r>
          </a:p>
        </p:txBody>
      </p:sp>
      <p:sp>
        <p:nvSpPr>
          <p:cNvPr id="19" name="Textplatzhalter 4"/>
          <p:cNvSpPr>
            <a:spLocks noGrp="1"/>
          </p:cNvSpPr>
          <p:nvPr>
            <p:ph type="body" sz="quarter" idx="25" hasCustomPrompt="1"/>
          </p:nvPr>
        </p:nvSpPr>
        <p:spPr>
          <a:xfrm>
            <a:off x="3116000" y="5781600"/>
            <a:ext cx="2844000" cy="339725"/>
          </a:xfrm>
          <a:noFill/>
        </p:spPr>
        <p:txBody>
          <a:bodyPr lIns="0" tIns="45720" rIns="0" bIns="45720" anchor="t" anchorCtr="0"/>
          <a:lstStyle>
            <a:lvl1pPr algn="l">
              <a:defRPr sz="1400">
                <a:solidFill>
                  <a:schemeClr val="tx1"/>
                </a:solidFill>
              </a:defRPr>
            </a:lvl1pPr>
          </a:lstStyle>
          <a:p>
            <a:pPr lvl="0"/>
            <a:r>
              <a:rPr lang="en-US" noProof="0"/>
              <a:t>Click to edit Master text styles</a:t>
            </a:r>
          </a:p>
        </p:txBody>
      </p:sp>
      <p:sp>
        <p:nvSpPr>
          <p:cNvPr id="20" name="Textplatzhalter 4"/>
          <p:cNvSpPr>
            <a:spLocks noGrp="1"/>
          </p:cNvSpPr>
          <p:nvPr>
            <p:ph type="body" sz="quarter" idx="26" hasCustomPrompt="1"/>
          </p:nvPr>
        </p:nvSpPr>
        <p:spPr>
          <a:xfrm>
            <a:off x="6232000" y="5781600"/>
            <a:ext cx="2844000" cy="339725"/>
          </a:xfrm>
          <a:noFill/>
        </p:spPr>
        <p:txBody>
          <a:bodyPr lIns="0" tIns="45720" rIns="0" bIns="45720" anchor="t" anchorCtr="0"/>
          <a:lstStyle>
            <a:lvl1pPr algn="l">
              <a:defRPr sz="1400">
                <a:solidFill>
                  <a:schemeClr val="tx1"/>
                </a:solidFill>
              </a:defRPr>
            </a:lvl1pPr>
          </a:lstStyle>
          <a:p>
            <a:pPr lvl="0"/>
            <a:r>
              <a:rPr lang="en-US" noProof="0"/>
              <a:t>Click to edit Master text styles</a:t>
            </a:r>
          </a:p>
        </p:txBody>
      </p:sp>
      <p:sp>
        <p:nvSpPr>
          <p:cNvPr id="21" name="Textplatzhalter 4"/>
          <p:cNvSpPr>
            <a:spLocks noGrp="1"/>
          </p:cNvSpPr>
          <p:nvPr>
            <p:ph type="body" sz="quarter" idx="27" hasCustomPrompt="1"/>
          </p:nvPr>
        </p:nvSpPr>
        <p:spPr>
          <a:xfrm>
            <a:off x="9348000" y="5781600"/>
            <a:ext cx="2634616" cy="339725"/>
          </a:xfrm>
          <a:noFill/>
        </p:spPr>
        <p:txBody>
          <a:bodyPr lIns="0" tIns="45720" rIns="0" bIns="45720" anchor="t" anchorCtr="0"/>
          <a:lstStyle>
            <a:lvl1pPr algn="l">
              <a:defRPr sz="1400">
                <a:solidFill>
                  <a:schemeClr val="tx1"/>
                </a:solidFill>
              </a:defRPr>
            </a:lvl1pPr>
          </a:lstStyle>
          <a:p>
            <a:pPr lvl="0"/>
            <a:r>
              <a:rPr lang="en-US" noProof="0"/>
              <a:t>Click to edit Master text styles</a:t>
            </a:r>
          </a:p>
        </p:txBody>
      </p:sp>
    </p:spTree>
    <p:extLst>
      <p:ext uri="{BB962C8B-B14F-4D97-AF65-F5344CB8AC3E}">
        <p14:creationId xmlns:p14="http://schemas.microsoft.com/office/powerpoint/2010/main" val="2073909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elve images">
    <p:spTree>
      <p:nvGrpSpPr>
        <p:cNvPr id="1" name=""/>
        <p:cNvGrpSpPr/>
        <p:nvPr/>
      </p:nvGrpSpPr>
      <p:grpSpPr>
        <a:xfrm>
          <a:off x="0" y="0"/>
          <a:ext cx="0" cy="0"/>
          <a:chOff x="0" y="0"/>
          <a:chExt cx="0" cy="0"/>
        </a:xfrm>
      </p:grpSpPr>
      <p:sp>
        <p:nvSpPr>
          <p:cNvPr id="2" name="Titel 1"/>
          <p:cNvSpPr>
            <a:spLocks noGrp="1"/>
          </p:cNvSpPr>
          <p:nvPr>
            <p:ph type="title"/>
          </p:nvPr>
        </p:nvSpPr>
        <p:spPr>
          <a:xfrm>
            <a:off x="982662" y="-579050"/>
            <a:ext cx="10224000" cy="468000"/>
          </a:xfrm>
        </p:spPr>
        <p:txBody>
          <a:bodyPr lIns="0" tIns="0" rIns="0" bIns="0" anchor="b" anchorCtr="0"/>
          <a:lstStyle>
            <a:lvl1pPr algn="l">
              <a:defRPr/>
            </a:lvl1pPr>
          </a:lstStyle>
          <a:p>
            <a:r>
              <a:rPr lang="en-US" noProof="0"/>
              <a:t>Click to edit Master title style</a:t>
            </a:r>
          </a:p>
        </p:txBody>
      </p:sp>
      <p:sp>
        <p:nvSpPr>
          <p:cNvPr id="3" name="Fußzeilenplatzhalter 2"/>
          <p:cNvSpPr>
            <a:spLocks noGrp="1"/>
          </p:cNvSpPr>
          <p:nvPr>
            <p:ph type="ftr" sz="quarter" idx="10"/>
          </p:nvPr>
        </p:nvSpPr>
        <p:spPr/>
        <p:txBody>
          <a:bodyPr/>
          <a:lstStyle/>
          <a:p>
            <a:r>
              <a:rPr lang="en-US" noProof="0"/>
              <a:t>PROPRIETARY</a:t>
            </a:r>
          </a:p>
        </p:txBody>
      </p:sp>
      <p:sp>
        <p:nvSpPr>
          <p:cNvPr id="4" name="Datumsplatzhalter 3"/>
          <p:cNvSpPr>
            <a:spLocks noGrp="1"/>
          </p:cNvSpPr>
          <p:nvPr>
            <p:ph type="dt" sz="half" idx="28"/>
          </p:nvPr>
        </p:nvSpPr>
        <p:spPr/>
        <p:txBody>
          <a:bodyPr/>
          <a:lstStyle/>
          <a:p>
            <a:r>
              <a:rPr lang="de-DE" noProof="0"/>
              <a:t>© WOODWARD, INC.</a:t>
            </a:r>
            <a:endParaRPr lang="en-US" noProof="0"/>
          </a:p>
        </p:txBody>
      </p:sp>
      <p:sp>
        <p:nvSpPr>
          <p:cNvPr id="6" name="Foliennummernplatzhalter 5"/>
          <p:cNvSpPr>
            <a:spLocks noGrp="1"/>
          </p:cNvSpPr>
          <p:nvPr>
            <p:ph type="sldNum" sz="quarter" idx="29"/>
          </p:nvPr>
        </p:nvSpPr>
        <p:spPr/>
        <p:txBody>
          <a:bodyPr/>
          <a:lstStyle/>
          <a:p>
            <a:fld id="{92F3E3E6-B34B-4638-86DB-0B69E13808F2}" type="slidenum">
              <a:rPr lang="en-US" noProof="0" smtClean="0"/>
              <a:t>‹#›</a:t>
            </a:fld>
            <a:endParaRPr lang="en-US" noProof="0"/>
          </a:p>
        </p:txBody>
      </p:sp>
      <p:sp>
        <p:nvSpPr>
          <p:cNvPr id="7" name="Bildplatzhalter 6"/>
          <p:cNvSpPr>
            <a:spLocks noGrp="1"/>
          </p:cNvSpPr>
          <p:nvPr>
            <p:ph type="pic" sz="quarter" idx="12"/>
          </p:nvPr>
        </p:nvSpPr>
        <p:spPr>
          <a:xfrm>
            <a:off x="0" y="0"/>
            <a:ext cx="2844000" cy="1861281"/>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8" name="Bildplatzhalter 6"/>
          <p:cNvSpPr>
            <a:spLocks noGrp="1"/>
          </p:cNvSpPr>
          <p:nvPr>
            <p:ph type="pic" sz="quarter" idx="13"/>
          </p:nvPr>
        </p:nvSpPr>
        <p:spPr>
          <a:xfrm>
            <a:off x="3116000" y="0"/>
            <a:ext cx="2844000" cy="1861281"/>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9" name="Bildplatzhalter 6"/>
          <p:cNvSpPr>
            <a:spLocks noGrp="1"/>
          </p:cNvSpPr>
          <p:nvPr>
            <p:ph type="pic" sz="quarter" idx="14"/>
          </p:nvPr>
        </p:nvSpPr>
        <p:spPr>
          <a:xfrm>
            <a:off x="6232000" y="0"/>
            <a:ext cx="2844000" cy="1861281"/>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3" name="Bildplatzhalter 6"/>
          <p:cNvSpPr>
            <a:spLocks noGrp="1"/>
          </p:cNvSpPr>
          <p:nvPr>
            <p:ph type="pic" sz="quarter" idx="18"/>
          </p:nvPr>
        </p:nvSpPr>
        <p:spPr>
          <a:xfrm>
            <a:off x="9348000" y="0"/>
            <a:ext cx="2844000" cy="1861281"/>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0" name="Bildplatzhalter 6"/>
          <p:cNvSpPr>
            <a:spLocks noGrp="1"/>
          </p:cNvSpPr>
          <p:nvPr>
            <p:ph type="pic" sz="quarter" idx="15"/>
          </p:nvPr>
        </p:nvSpPr>
        <p:spPr>
          <a:xfrm>
            <a:off x="0" y="2138359"/>
            <a:ext cx="2844000" cy="1861281"/>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1" name="Bildplatzhalter 6"/>
          <p:cNvSpPr>
            <a:spLocks noGrp="1"/>
          </p:cNvSpPr>
          <p:nvPr>
            <p:ph type="pic" sz="quarter" idx="16"/>
          </p:nvPr>
        </p:nvSpPr>
        <p:spPr>
          <a:xfrm>
            <a:off x="3116000" y="2138359"/>
            <a:ext cx="2844000" cy="1861281"/>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2" name="Bildplatzhalter 6"/>
          <p:cNvSpPr>
            <a:spLocks noGrp="1"/>
          </p:cNvSpPr>
          <p:nvPr>
            <p:ph type="pic" sz="quarter" idx="17"/>
          </p:nvPr>
        </p:nvSpPr>
        <p:spPr>
          <a:xfrm>
            <a:off x="6232000" y="2138359"/>
            <a:ext cx="2844000" cy="1861281"/>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4" name="Bildplatzhalter 6"/>
          <p:cNvSpPr>
            <a:spLocks noGrp="1"/>
          </p:cNvSpPr>
          <p:nvPr>
            <p:ph type="pic" sz="quarter" idx="19"/>
          </p:nvPr>
        </p:nvSpPr>
        <p:spPr>
          <a:xfrm>
            <a:off x="9348000" y="2138359"/>
            <a:ext cx="2844000" cy="1861281"/>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22" name="Bildplatzhalter 6"/>
          <p:cNvSpPr>
            <a:spLocks noGrp="1"/>
          </p:cNvSpPr>
          <p:nvPr>
            <p:ph type="pic" sz="quarter" idx="30"/>
          </p:nvPr>
        </p:nvSpPr>
        <p:spPr>
          <a:xfrm>
            <a:off x="0" y="4276718"/>
            <a:ext cx="2844000" cy="1861281"/>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23" name="Bildplatzhalter 6"/>
          <p:cNvSpPr>
            <a:spLocks noGrp="1"/>
          </p:cNvSpPr>
          <p:nvPr>
            <p:ph type="pic" sz="quarter" idx="31"/>
          </p:nvPr>
        </p:nvSpPr>
        <p:spPr>
          <a:xfrm>
            <a:off x="3116000" y="4276718"/>
            <a:ext cx="2844000" cy="1861281"/>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24" name="Bildplatzhalter 6"/>
          <p:cNvSpPr>
            <a:spLocks noGrp="1"/>
          </p:cNvSpPr>
          <p:nvPr>
            <p:ph type="pic" sz="quarter" idx="32"/>
          </p:nvPr>
        </p:nvSpPr>
        <p:spPr>
          <a:xfrm>
            <a:off x="6232000" y="4276718"/>
            <a:ext cx="2844000" cy="1861281"/>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25" name="Bildplatzhalter 6"/>
          <p:cNvSpPr>
            <a:spLocks noGrp="1"/>
          </p:cNvSpPr>
          <p:nvPr>
            <p:ph type="pic" sz="quarter" idx="33"/>
          </p:nvPr>
        </p:nvSpPr>
        <p:spPr>
          <a:xfrm>
            <a:off x="9348000" y="4276718"/>
            <a:ext cx="2844000" cy="1861281"/>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Tree>
    <p:extLst>
      <p:ext uri="{BB962C8B-B14F-4D97-AF65-F5344CB8AC3E}">
        <p14:creationId xmlns:p14="http://schemas.microsoft.com/office/powerpoint/2010/main" val="222268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4" name="Fußzeilenplatzhalter 3"/>
          <p:cNvSpPr>
            <a:spLocks noGrp="1"/>
          </p:cNvSpPr>
          <p:nvPr>
            <p:ph type="ftr" sz="quarter" idx="11"/>
          </p:nvPr>
        </p:nvSpPr>
        <p:spPr/>
        <p:txBody>
          <a:bodyPr/>
          <a:lstStyle/>
          <a:p>
            <a:r>
              <a:rPr lang="en-US" noProof="0"/>
              <a:t>PROPRIETARY</a:t>
            </a:r>
          </a:p>
        </p:txBody>
      </p:sp>
      <p:sp>
        <p:nvSpPr>
          <p:cNvPr id="3" name="Datumsplatzhalter 2"/>
          <p:cNvSpPr>
            <a:spLocks noGrp="1"/>
          </p:cNvSpPr>
          <p:nvPr>
            <p:ph type="dt" sz="half" idx="12"/>
          </p:nvPr>
        </p:nvSpPr>
        <p:spPr/>
        <p:txBody>
          <a:bodyPr/>
          <a:lstStyle/>
          <a:p>
            <a:r>
              <a:rPr lang="de-DE" noProof="0"/>
              <a:t>© WOODWARD, INC.</a:t>
            </a:r>
            <a:endParaRPr lang="en-US" noProof="0"/>
          </a:p>
        </p:txBody>
      </p:sp>
      <p:sp>
        <p:nvSpPr>
          <p:cNvPr id="5" name="Foliennummernplatzhalter 4"/>
          <p:cNvSpPr>
            <a:spLocks noGrp="1"/>
          </p:cNvSpPr>
          <p:nvPr>
            <p:ph type="sldNum" sz="quarter" idx="13"/>
          </p:nvPr>
        </p:nvSpPr>
        <p:spPr/>
        <p:txBody>
          <a:bodyPr/>
          <a:lstStyle/>
          <a:p>
            <a:fld id="{92F3E3E6-B34B-4638-86DB-0B69E13808F2}" type="slidenum">
              <a:rPr lang="en-US" noProof="0" smtClean="0"/>
              <a:t>‹#›</a:t>
            </a:fld>
            <a:endParaRPr lang="en-US" noProof="0"/>
          </a:p>
        </p:txBody>
      </p:sp>
    </p:spTree>
    <p:extLst>
      <p:ext uri="{BB962C8B-B14F-4D97-AF65-F5344CB8AC3E}">
        <p14:creationId xmlns:p14="http://schemas.microsoft.com/office/powerpoint/2010/main" val="3844164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p>
            <a:r>
              <a:rPr lang="en-US" noProof="0"/>
              <a:t>PROPRIETARY</a:t>
            </a:r>
          </a:p>
        </p:txBody>
      </p:sp>
      <p:sp>
        <p:nvSpPr>
          <p:cNvPr id="4" name="Datumsplatzhalter 3"/>
          <p:cNvSpPr>
            <a:spLocks noGrp="1"/>
          </p:cNvSpPr>
          <p:nvPr>
            <p:ph type="dt" sz="half" idx="13"/>
          </p:nvPr>
        </p:nvSpPr>
        <p:spPr/>
        <p:txBody>
          <a:bodyPr/>
          <a:lstStyle/>
          <a:p>
            <a:r>
              <a:rPr lang="de-DE" noProof="0"/>
              <a:t>© WOODWARD, INC.</a:t>
            </a:r>
            <a:endParaRPr lang="en-US" noProof="0"/>
          </a:p>
        </p:txBody>
      </p:sp>
      <p:sp>
        <p:nvSpPr>
          <p:cNvPr id="7" name="Foliennummernplatzhalter 6"/>
          <p:cNvSpPr>
            <a:spLocks noGrp="1"/>
          </p:cNvSpPr>
          <p:nvPr>
            <p:ph type="sldNum" sz="quarter" idx="14"/>
          </p:nvPr>
        </p:nvSpPr>
        <p:spPr/>
        <p:txBody>
          <a:bodyPr/>
          <a:lstStyle/>
          <a:p>
            <a:fld id="{92F3E3E6-B34B-4638-86DB-0B69E13808F2}" type="slidenum">
              <a:rPr lang="en-US" noProof="0" smtClean="0"/>
              <a:t>‹#›</a:t>
            </a:fld>
            <a:endParaRPr lang="en-US" noProof="0"/>
          </a:p>
        </p:txBody>
      </p:sp>
      <p:sp>
        <p:nvSpPr>
          <p:cNvPr id="3" name="Textplatzhalter 2"/>
          <p:cNvSpPr>
            <a:spLocks noGrp="1"/>
          </p:cNvSpPr>
          <p:nvPr>
            <p:ph type="body" idx="1" hasCustomPrompt="1"/>
          </p:nvPr>
        </p:nvSpPr>
        <p:spPr>
          <a:xfrm>
            <a:off x="847170" y="1923883"/>
            <a:ext cx="10497659" cy="4093428"/>
          </a:xfrm>
        </p:spPr>
        <p:txBody>
          <a:bodyPr lIns="0" tIns="0" rIns="0" bIns="0" anchor="t" anchorCtr="0"/>
          <a:lstStyle>
            <a:lvl1pPr marL="360000" indent="-360000" algn="l">
              <a:buFont typeface="+mj-lt"/>
              <a:buAutoNum type="arabicPeriod"/>
              <a:defRPr sz="2000" b="0">
                <a:solidFill>
                  <a:schemeClr val="tx1"/>
                </a:solidFill>
              </a:defRPr>
            </a:lvl1pPr>
            <a:lvl2pPr marL="540000" indent="-180000" algn="l">
              <a:buFont typeface="Wingdings" pitchFamily="2" charset="2"/>
              <a:buChar char="§"/>
              <a:defRPr sz="2000">
                <a:solidFill>
                  <a:schemeClr val="tx1"/>
                </a:solidFill>
              </a:defRPr>
            </a:lvl2pPr>
            <a:lvl3pPr marL="720000" indent="-180000" algn="l">
              <a:buFont typeface="Wingdings" pitchFamily="2" charset="2"/>
              <a:buChar char="§"/>
              <a:defRPr sz="1600">
                <a:solidFill>
                  <a:schemeClr val="tx1"/>
                </a:solidFill>
              </a:defRPr>
            </a:lvl3pPr>
            <a:lvl4pPr marL="900000" indent="-180000" algn="l">
              <a:buFont typeface="Symbol" pitchFamily="18" charset="2"/>
              <a:buChar char="-"/>
              <a:defRPr sz="1200">
                <a:solidFill>
                  <a:schemeClr val="tx1"/>
                </a:solidFill>
              </a:defRPr>
            </a:lvl4pPr>
            <a:lvl5pPr marL="900000" indent="-180000" algn="l">
              <a:buFont typeface="Symbol" pitchFamily="18" charset="2"/>
              <a:buChar char="-"/>
              <a:defRPr sz="1200">
                <a:solidFill>
                  <a:schemeClr val="tx1"/>
                </a:solidFill>
              </a:defRPr>
            </a:lvl5pPr>
            <a:lvl6pPr marL="900000" indent="-180000" algn="l">
              <a:buFont typeface="Symbol" pitchFamily="18" charset="2"/>
              <a:buChar char="-"/>
              <a:defRPr sz="1200">
                <a:solidFill>
                  <a:schemeClr val="tx1"/>
                </a:solidFill>
              </a:defRPr>
            </a:lvl6pPr>
            <a:lvl7pPr marL="900000" indent="-180000" algn="l">
              <a:buFont typeface="Symbol" pitchFamily="18" charset="2"/>
              <a:buChar char="-"/>
              <a:defRPr sz="1200">
                <a:solidFill>
                  <a:schemeClr val="tx1"/>
                </a:solidFill>
              </a:defRPr>
            </a:lvl7pPr>
            <a:lvl8pPr marL="900000" indent="-180000" algn="l">
              <a:buFont typeface="Symbol" pitchFamily="18" charset="2"/>
              <a:buChar char="-"/>
              <a:defRPr sz="1200">
                <a:solidFill>
                  <a:schemeClr val="tx1"/>
                </a:solidFill>
              </a:defRPr>
            </a:lvl8pPr>
            <a:lvl9pPr marL="900000" indent="-180000" algn="l">
              <a:buFont typeface="Symbol" pitchFamily="18" charset="2"/>
              <a:buChar char="-"/>
              <a:defRPr sz="1200">
                <a:solidFill>
                  <a:schemeClr val="tx1"/>
                </a:solidFill>
              </a:defRPr>
            </a:lvl9pPr>
          </a:lstStyle>
          <a:p>
            <a:pPr lvl="0"/>
            <a:r>
              <a:rPr lang="en-US" noProof="0"/>
              <a:t>Click to add text</a:t>
            </a:r>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a:p>
            <a:pPr lvl="3"/>
            <a:r>
              <a:rPr lang="en-US" noProof="0" err="1"/>
              <a:t>Vierte</a:t>
            </a:r>
            <a:r>
              <a:rPr lang="en-US" noProof="0"/>
              <a:t> </a:t>
            </a:r>
            <a:r>
              <a:rPr lang="en-US" noProof="0" err="1"/>
              <a:t>Ebene</a:t>
            </a:r>
            <a:endParaRPr lang="en-US" noProof="0"/>
          </a:p>
          <a:p>
            <a:pPr lvl="4"/>
            <a:r>
              <a:rPr lang="en-US" noProof="0" err="1"/>
              <a:t>Fünfte</a:t>
            </a:r>
            <a:r>
              <a:rPr lang="en-US" noProof="0"/>
              <a:t> </a:t>
            </a:r>
            <a:r>
              <a:rPr lang="en-US" noProof="0" err="1"/>
              <a:t>Ebene</a:t>
            </a:r>
            <a:endParaRPr lang="en-US" noProof="0"/>
          </a:p>
          <a:p>
            <a:pPr lvl="5"/>
            <a:r>
              <a:rPr lang="en-US" noProof="0" err="1"/>
              <a:t>Sechste</a:t>
            </a:r>
            <a:r>
              <a:rPr lang="en-US" noProof="0"/>
              <a:t> </a:t>
            </a:r>
            <a:r>
              <a:rPr lang="en-US" noProof="0" err="1"/>
              <a:t>Ebene</a:t>
            </a:r>
            <a:endParaRPr lang="en-US" noProof="0"/>
          </a:p>
          <a:p>
            <a:pPr lvl="6"/>
            <a:r>
              <a:rPr lang="en-US" noProof="0" err="1"/>
              <a:t>Siebte</a:t>
            </a:r>
            <a:r>
              <a:rPr lang="en-US" noProof="0"/>
              <a:t> </a:t>
            </a:r>
            <a:r>
              <a:rPr lang="en-US" noProof="0" err="1"/>
              <a:t>Ebene</a:t>
            </a:r>
            <a:endParaRPr lang="en-US" noProof="0"/>
          </a:p>
          <a:p>
            <a:pPr lvl="7"/>
            <a:r>
              <a:rPr lang="en-US" noProof="0" err="1"/>
              <a:t>Achte</a:t>
            </a:r>
            <a:r>
              <a:rPr lang="en-US" noProof="0"/>
              <a:t> </a:t>
            </a:r>
            <a:r>
              <a:rPr lang="en-US" noProof="0" err="1"/>
              <a:t>Ebene</a:t>
            </a:r>
            <a:endParaRPr lang="en-US" noProof="0"/>
          </a:p>
          <a:p>
            <a:pPr lvl="8"/>
            <a:r>
              <a:rPr lang="en-US" noProof="0" err="1"/>
              <a:t>Neunte</a:t>
            </a:r>
            <a:r>
              <a:rPr lang="en-US" noProof="0"/>
              <a:t> </a:t>
            </a:r>
            <a:r>
              <a:rPr lang="en-US" noProof="0" err="1"/>
              <a:t>Ebene</a:t>
            </a:r>
            <a:endParaRPr lang="en-US" noProof="0"/>
          </a:p>
        </p:txBody>
      </p:sp>
      <p:sp>
        <p:nvSpPr>
          <p:cNvPr id="6" name="Title 5"/>
          <p:cNvSpPr>
            <a:spLocks noGrp="1"/>
          </p:cNvSpPr>
          <p:nvPr>
            <p:ph type="title"/>
          </p:nvPr>
        </p:nvSpPr>
        <p:spPr/>
        <p:txBody>
          <a:bodyPr/>
          <a:lstStyle>
            <a:lvl1pPr>
              <a:defRPr>
                <a:solidFill>
                  <a:schemeClr val="tx1"/>
                </a:solidFill>
              </a:defRPr>
            </a:lvl1pPr>
          </a:lstStyle>
          <a:p>
            <a:r>
              <a:rPr lang="en-US" noProof="0"/>
              <a:t>Click to edit Master title style</a:t>
            </a:r>
          </a:p>
        </p:txBody>
      </p:sp>
    </p:spTree>
    <p:extLst>
      <p:ext uri="{BB962C8B-B14F-4D97-AF65-F5344CB8AC3E}">
        <p14:creationId xmlns:p14="http://schemas.microsoft.com/office/powerpoint/2010/main" val="2576241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wrap="none"/>
          <a:lstStyle>
            <a:lvl1pPr>
              <a:defRPr sz="4000">
                <a:solidFill>
                  <a:schemeClr val="tx1"/>
                </a:solidFill>
              </a:defRPr>
            </a:lvl1pPr>
          </a:lstStyle>
          <a:p>
            <a:r>
              <a:rPr lang="en-US" noProof="0"/>
              <a:t>Click to edit Master title style</a:t>
            </a:r>
          </a:p>
        </p:txBody>
      </p:sp>
      <p:sp>
        <p:nvSpPr>
          <p:cNvPr id="5" name="Fußzeilenplatzhalter 4"/>
          <p:cNvSpPr>
            <a:spLocks noGrp="1"/>
          </p:cNvSpPr>
          <p:nvPr>
            <p:ph type="ftr" sz="quarter" idx="11"/>
          </p:nvPr>
        </p:nvSpPr>
        <p:spPr/>
        <p:txBody>
          <a:bodyPr/>
          <a:lstStyle/>
          <a:p>
            <a:r>
              <a:rPr lang="en-US" noProof="0"/>
              <a:t>PROPRIETARY</a:t>
            </a:r>
          </a:p>
        </p:txBody>
      </p:sp>
      <p:sp>
        <p:nvSpPr>
          <p:cNvPr id="4" name="Datumsplatzhalter 3"/>
          <p:cNvSpPr>
            <a:spLocks noGrp="1"/>
          </p:cNvSpPr>
          <p:nvPr>
            <p:ph type="dt" sz="half" idx="13"/>
          </p:nvPr>
        </p:nvSpPr>
        <p:spPr/>
        <p:txBody>
          <a:bodyPr/>
          <a:lstStyle/>
          <a:p>
            <a:r>
              <a:rPr lang="de-DE" noProof="0"/>
              <a:t>© WOODWARD, INC.</a:t>
            </a:r>
            <a:endParaRPr lang="en-US" noProof="0"/>
          </a:p>
        </p:txBody>
      </p:sp>
      <p:sp>
        <p:nvSpPr>
          <p:cNvPr id="7" name="Foliennummernplatzhalter 6"/>
          <p:cNvSpPr>
            <a:spLocks noGrp="1"/>
          </p:cNvSpPr>
          <p:nvPr>
            <p:ph type="sldNum" sz="quarter" idx="14"/>
          </p:nvPr>
        </p:nvSpPr>
        <p:spPr/>
        <p:txBody>
          <a:bodyPr/>
          <a:lstStyle/>
          <a:p>
            <a:fld id="{92F3E3E6-B34B-4638-86DB-0B69E13808F2}" type="slidenum">
              <a:rPr lang="en-US" noProof="0" smtClean="0"/>
              <a:t>‹#›</a:t>
            </a:fld>
            <a:endParaRPr lang="en-US" noProof="0"/>
          </a:p>
        </p:txBody>
      </p:sp>
      <p:sp>
        <p:nvSpPr>
          <p:cNvPr id="3" name="Inhaltsplatzhalter 2"/>
          <p:cNvSpPr>
            <a:spLocks noGrp="1"/>
          </p:cNvSpPr>
          <p:nvPr>
            <p:ph idx="1"/>
          </p:nvPr>
        </p:nvSpPr>
        <p:spPr/>
        <p:txBody>
          <a:bodyPr/>
          <a:lstStyle>
            <a:lvl1pPr>
              <a:defRPr sz="2800">
                <a:solidFill>
                  <a:schemeClr val="tx1"/>
                </a:solidFill>
              </a:defRPr>
            </a:lvl1pPr>
            <a:lvl2pPr marL="270000" indent="-270000">
              <a:defRPr sz="2800">
                <a:solidFill>
                  <a:schemeClr val="tx1"/>
                </a:solidFill>
              </a:defRPr>
            </a:lvl2pPr>
            <a:lvl3pPr marL="450000">
              <a:defRPr sz="2000">
                <a:solidFill>
                  <a:schemeClr val="tx1"/>
                </a:solidFill>
              </a:defRPr>
            </a:lvl3pPr>
            <a:lvl4pPr marL="630000">
              <a:defRPr sz="1400">
                <a:solidFill>
                  <a:schemeClr val="tx1"/>
                </a:solidFill>
              </a:defRPr>
            </a:lvl4pPr>
            <a:lvl5pPr marL="630000">
              <a:defRPr sz="14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186208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WLO">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6966" y="504825"/>
            <a:ext cx="11376000" cy="5735889"/>
          </a:xfrm>
          <a:prstGeom prst="rect">
            <a:avLst/>
          </a:prstGeom>
          <a:noFill/>
          <a:extLst>
            <a:ext uri="{909E8E84-426E-40DD-AFC4-6F175D3DCCD1}">
              <a14:hiddenFill xmlns:a14="http://schemas.microsoft.com/office/drawing/2010/main">
                <a:solidFill>
                  <a:srgbClr val="FFFFFF"/>
                </a:solidFill>
              </a14:hiddenFill>
            </a:ext>
          </a:extLst>
        </p:spPr>
      </p:pic>
      <p:sp>
        <p:nvSpPr>
          <p:cNvPr id="5" name="Fußzeilenplatzhalter 4"/>
          <p:cNvSpPr>
            <a:spLocks noGrp="1"/>
          </p:cNvSpPr>
          <p:nvPr>
            <p:ph type="ftr" sz="quarter" idx="11"/>
          </p:nvPr>
        </p:nvSpPr>
        <p:spPr>
          <a:xfrm>
            <a:off x="-4800" y="6861600"/>
            <a:ext cx="0" cy="0"/>
          </a:xfrm>
        </p:spPr>
        <p:txBody>
          <a:bodyPr/>
          <a:lstStyle>
            <a:lvl1pPr>
              <a:defRPr>
                <a:noFill/>
              </a:defRPr>
            </a:lvl1pPr>
          </a:lstStyle>
          <a:p>
            <a:r>
              <a:rPr lang="en-US" noProof="0"/>
              <a:t>PROPRIETARY</a:t>
            </a:r>
          </a:p>
        </p:txBody>
      </p:sp>
      <p:sp>
        <p:nvSpPr>
          <p:cNvPr id="4" name="Datumsplatzhalter 3"/>
          <p:cNvSpPr>
            <a:spLocks noGrp="1"/>
          </p:cNvSpPr>
          <p:nvPr>
            <p:ph type="dt" sz="half" idx="12"/>
          </p:nvPr>
        </p:nvSpPr>
        <p:spPr>
          <a:xfrm>
            <a:off x="-4800" y="6861600"/>
            <a:ext cx="0" cy="0"/>
          </a:xfrm>
        </p:spPr>
        <p:txBody>
          <a:bodyPr/>
          <a:lstStyle>
            <a:lvl1pPr>
              <a:defRPr sz="100">
                <a:noFill/>
              </a:defRPr>
            </a:lvl1pPr>
          </a:lstStyle>
          <a:p>
            <a:r>
              <a:rPr lang="de-DE" noProof="0"/>
              <a:t>© WOODWARD, INC.</a:t>
            </a:r>
            <a:endParaRPr lang="en-US" noProof="0"/>
          </a:p>
        </p:txBody>
      </p:sp>
      <p:sp>
        <p:nvSpPr>
          <p:cNvPr id="6" name="Foliennummernplatzhalter 5"/>
          <p:cNvSpPr>
            <a:spLocks noGrp="1"/>
          </p:cNvSpPr>
          <p:nvPr>
            <p:ph type="sldNum" sz="quarter" idx="13"/>
          </p:nvPr>
        </p:nvSpPr>
        <p:spPr/>
        <p:txBody>
          <a:bodyPr/>
          <a:lstStyle/>
          <a:p>
            <a:fld id="{92F3E3E6-B34B-4638-86DB-0B69E13808F2}" type="slidenum">
              <a:rPr lang="en-US" noProof="0" smtClean="0"/>
              <a:t>‹#›</a:t>
            </a:fld>
            <a:endParaRPr lang="en-US" noProof="0"/>
          </a:p>
        </p:txBody>
      </p:sp>
      <p:sp>
        <p:nvSpPr>
          <p:cNvPr id="10" name="Rectangle 9"/>
          <p:cNvSpPr/>
          <p:nvPr/>
        </p:nvSpPr>
        <p:spPr>
          <a:xfrm>
            <a:off x="416966" y="6218861"/>
            <a:ext cx="11376000" cy="2708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endParaRPr lang="en-US" noProof="0"/>
          </a:p>
        </p:txBody>
      </p:sp>
    </p:spTree>
    <p:extLst>
      <p:ext uri="{BB962C8B-B14F-4D97-AF65-F5344CB8AC3E}">
        <p14:creationId xmlns:p14="http://schemas.microsoft.com/office/powerpoint/2010/main" val="1485780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inal pag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D269C34-3FA8-4AB4-8728-773A345C83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138000"/>
          </a:xfrm>
          <a:prstGeom prst="rect">
            <a:avLst/>
          </a:prstGeom>
        </p:spPr>
      </p:pic>
      <p:sp>
        <p:nvSpPr>
          <p:cNvPr id="2" name="Footer Placeholder 1"/>
          <p:cNvSpPr>
            <a:spLocks noGrp="1"/>
          </p:cNvSpPr>
          <p:nvPr>
            <p:ph type="ftr" sz="quarter" idx="10"/>
          </p:nvPr>
        </p:nvSpPr>
        <p:spPr/>
        <p:txBody>
          <a:bodyPr/>
          <a:lstStyle/>
          <a:p>
            <a:r>
              <a:rPr lang="en-US" noProof="0"/>
              <a:t>PROPRIETARY</a:t>
            </a:r>
          </a:p>
        </p:txBody>
      </p:sp>
      <p:sp>
        <p:nvSpPr>
          <p:cNvPr id="3" name="Date Placeholder 2"/>
          <p:cNvSpPr>
            <a:spLocks noGrp="1"/>
          </p:cNvSpPr>
          <p:nvPr>
            <p:ph type="dt" sz="half" idx="11"/>
          </p:nvPr>
        </p:nvSpPr>
        <p:spPr/>
        <p:txBody>
          <a:bodyPr/>
          <a:lstStyle/>
          <a:p>
            <a:r>
              <a:rPr lang="de-DE" noProof="0"/>
              <a:t>© WOODWARD, INC.</a:t>
            </a:r>
            <a:endParaRPr lang="en-US" noProof="0"/>
          </a:p>
        </p:txBody>
      </p:sp>
      <p:sp>
        <p:nvSpPr>
          <p:cNvPr id="4" name="Slide Number Placeholder 3"/>
          <p:cNvSpPr>
            <a:spLocks noGrp="1"/>
          </p:cNvSpPr>
          <p:nvPr>
            <p:ph type="sldNum" sz="quarter" idx="12"/>
          </p:nvPr>
        </p:nvSpPr>
        <p:spPr/>
        <p:txBody>
          <a:bodyPr/>
          <a:lstStyle/>
          <a:p>
            <a:fld id="{92F3E3E6-B34B-4638-86DB-0B69E13808F2}" type="slidenum">
              <a:rPr lang="en-US" noProof="0" smtClean="0"/>
              <a:t>‹#›</a:t>
            </a:fld>
            <a:endParaRPr lang="en-US" noProof="0"/>
          </a:p>
        </p:txBody>
      </p:sp>
      <p:sp>
        <p:nvSpPr>
          <p:cNvPr id="6" name="Textfeld 5"/>
          <p:cNvSpPr txBox="1"/>
          <p:nvPr/>
        </p:nvSpPr>
        <p:spPr>
          <a:xfrm>
            <a:off x="1867109" y="995113"/>
            <a:ext cx="8500311" cy="584775"/>
          </a:xfrm>
          <a:prstGeom prst="rect">
            <a:avLst/>
          </a:prstGeom>
          <a:noFill/>
        </p:spPr>
        <p:txBody>
          <a:bodyPr wrap="none" lIns="0" tIns="0" rIns="0" bIns="0" rtlCol="0" anchor="t" anchorCtr="0">
            <a:noAutofit/>
          </a:bodyPr>
          <a:lstStyle/>
          <a:p>
            <a:pPr algn="ctr"/>
            <a:r>
              <a:rPr lang="en-US" sz="3200" cap="all" baseline="0" noProof="0">
                <a:solidFill>
                  <a:schemeClr val="bg1"/>
                </a:solidFill>
              </a:rPr>
              <a:t>ALWAYS INNOVATING FOR A BETTER FUTURE</a:t>
            </a:r>
          </a:p>
        </p:txBody>
      </p:sp>
    </p:spTree>
    <p:extLst>
      <p:ext uri="{BB962C8B-B14F-4D97-AF65-F5344CB8AC3E}">
        <p14:creationId xmlns:p14="http://schemas.microsoft.com/office/powerpoint/2010/main" val="4082219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AE2DB057-D735-4BF3-A0CA-A0C162FD5773}"/>
              </a:ext>
            </a:extLst>
          </p:cNvPr>
          <p:cNvSpPr>
            <a:spLocks noGrp="1"/>
          </p:cNvSpPr>
          <p:nvPr>
            <p:ph type="ftr" sz="quarter" idx="10"/>
          </p:nvPr>
        </p:nvSpPr>
        <p:spPr/>
        <p:txBody>
          <a:bodyPr/>
          <a:lstStyle/>
          <a:p>
            <a:r>
              <a:rPr lang="en-US"/>
              <a:t>PROPRIETARY</a:t>
            </a:r>
          </a:p>
        </p:txBody>
      </p:sp>
      <p:sp>
        <p:nvSpPr>
          <p:cNvPr id="4" name="Datumsplatzhalter 3">
            <a:extLst>
              <a:ext uri="{FF2B5EF4-FFF2-40B4-BE49-F238E27FC236}">
                <a16:creationId xmlns:a16="http://schemas.microsoft.com/office/drawing/2014/main" id="{B4DD1B8D-FC77-4F87-A772-8095FBE553AF}"/>
              </a:ext>
            </a:extLst>
          </p:cNvPr>
          <p:cNvSpPr>
            <a:spLocks noGrp="1"/>
          </p:cNvSpPr>
          <p:nvPr>
            <p:ph type="dt" sz="half" idx="11"/>
          </p:nvPr>
        </p:nvSpPr>
        <p:spPr/>
        <p:txBody>
          <a:bodyPr/>
          <a:lstStyle/>
          <a:p>
            <a:r>
              <a:rPr lang="de-DE"/>
              <a:t>© WOODWARD, INC.</a:t>
            </a:r>
            <a:endParaRPr lang="en-US"/>
          </a:p>
        </p:txBody>
      </p:sp>
      <p:sp>
        <p:nvSpPr>
          <p:cNvPr id="5" name="Foliennummernplatzhalter 4">
            <a:extLst>
              <a:ext uri="{FF2B5EF4-FFF2-40B4-BE49-F238E27FC236}">
                <a16:creationId xmlns:a16="http://schemas.microsoft.com/office/drawing/2014/main" id="{C79D44C7-A0B2-478E-90F6-5244B91587C3}"/>
              </a:ext>
            </a:extLst>
          </p:cNvPr>
          <p:cNvSpPr>
            <a:spLocks noGrp="1"/>
          </p:cNvSpPr>
          <p:nvPr>
            <p:ph type="sldNum" sz="quarter" idx="12"/>
          </p:nvPr>
        </p:nvSpPr>
        <p:spPr/>
        <p:txBody>
          <a:bodyPr/>
          <a:lstStyle/>
          <a:p>
            <a:fld id="{92F3E3E6-B34B-4638-86DB-0B69E13808F2}" type="slidenum">
              <a:rPr lang="en-US" noProof="0" smtClean="0"/>
              <a:t>‹#›</a:t>
            </a:fld>
            <a:endParaRPr lang="en-US" noProof="0"/>
          </a:p>
        </p:txBody>
      </p:sp>
      <p:sp>
        <p:nvSpPr>
          <p:cNvPr id="6" name="Textfeld 5">
            <a:extLst>
              <a:ext uri="{FF2B5EF4-FFF2-40B4-BE49-F238E27FC236}">
                <a16:creationId xmlns:a16="http://schemas.microsoft.com/office/drawing/2014/main" id="{C44AAAE3-C324-4A30-9BD3-773F47EBF002}"/>
              </a:ext>
            </a:extLst>
          </p:cNvPr>
          <p:cNvSpPr txBox="1"/>
          <p:nvPr userDrawn="1"/>
        </p:nvSpPr>
        <p:spPr>
          <a:xfrm>
            <a:off x="1596000" y="995112"/>
            <a:ext cx="9000000" cy="864000"/>
          </a:xfrm>
          <a:prstGeom prst="rect">
            <a:avLst/>
          </a:prstGeom>
          <a:noFill/>
        </p:spPr>
        <p:txBody>
          <a:bodyPr wrap="none" lIns="0" tIns="0" rIns="0" bIns="0" rtlCol="0" anchor="t" anchorCtr="0">
            <a:noAutofit/>
          </a:bodyPr>
          <a:lstStyle/>
          <a:p>
            <a:pPr algn="ctr"/>
            <a:r>
              <a:rPr lang="en-US" sz="5400" cap="all" baseline="0" noProof="0">
                <a:solidFill>
                  <a:schemeClr val="accent1"/>
                </a:solidFill>
              </a:rPr>
              <a:t>Confidential</a:t>
            </a:r>
          </a:p>
        </p:txBody>
      </p:sp>
      <p:sp>
        <p:nvSpPr>
          <p:cNvPr id="7" name="Textfeld 6">
            <a:extLst>
              <a:ext uri="{FF2B5EF4-FFF2-40B4-BE49-F238E27FC236}">
                <a16:creationId xmlns:a16="http://schemas.microsoft.com/office/drawing/2014/main" id="{4CFBC373-1BAD-40B4-90D5-38D14BD44271}"/>
              </a:ext>
            </a:extLst>
          </p:cNvPr>
          <p:cNvSpPr txBox="1"/>
          <p:nvPr userDrawn="1"/>
        </p:nvSpPr>
        <p:spPr>
          <a:xfrm>
            <a:off x="1596000" y="2483843"/>
            <a:ext cx="9000000" cy="2700000"/>
          </a:xfrm>
          <a:prstGeom prst="rect">
            <a:avLst/>
          </a:prstGeom>
          <a:noFill/>
        </p:spPr>
        <p:txBody>
          <a:bodyPr wrap="none" lIns="0" tIns="0" rIns="0" bIns="0" rtlCol="0" anchor="t" anchorCtr="0">
            <a:noAutofit/>
          </a:bodyPr>
          <a:lstStyle/>
          <a:p>
            <a:pPr algn="ctr">
              <a:spcBef>
                <a:spcPts val="1500"/>
              </a:spcBef>
            </a:pPr>
            <a:r>
              <a:rPr lang="en-US" sz="3600">
                <a:solidFill>
                  <a:schemeClr val="tx1"/>
                </a:solidFill>
              </a:rPr>
              <a:t>This presentation contains confidential </a:t>
            </a:r>
            <a:br>
              <a:rPr lang="en-US" sz="3600">
                <a:solidFill>
                  <a:schemeClr val="tx1"/>
                </a:solidFill>
              </a:rPr>
            </a:br>
            <a:r>
              <a:rPr lang="en-US" sz="3600">
                <a:solidFill>
                  <a:schemeClr val="tx1"/>
                </a:solidFill>
              </a:rPr>
              <a:t>information of Woodward Inc., the disclosure </a:t>
            </a:r>
            <a:br>
              <a:rPr lang="en-US" sz="3600">
                <a:solidFill>
                  <a:schemeClr val="tx1"/>
                </a:solidFill>
              </a:rPr>
            </a:br>
            <a:r>
              <a:rPr lang="en-US" sz="3600">
                <a:solidFill>
                  <a:schemeClr val="tx1"/>
                </a:solidFill>
              </a:rPr>
              <a:t>of which may be in violation of applicable law.</a:t>
            </a:r>
            <a:endParaRPr lang="de-DE" sz="3600">
              <a:solidFill>
                <a:schemeClr val="tx1"/>
              </a:solidFill>
            </a:endParaRPr>
          </a:p>
          <a:p>
            <a:pPr algn="ctr">
              <a:spcBef>
                <a:spcPts val="1500"/>
              </a:spcBef>
            </a:pPr>
            <a:r>
              <a:rPr lang="en-US" sz="3600">
                <a:solidFill>
                  <a:schemeClr val="tx1"/>
                </a:solidFill>
              </a:rPr>
              <a:t>© Woodward Inc., All Rights Reserved</a:t>
            </a:r>
            <a:endParaRPr lang="de-DE" sz="3600">
              <a:solidFill>
                <a:schemeClr val="tx1"/>
              </a:solidFill>
            </a:endParaRPr>
          </a:p>
        </p:txBody>
      </p:sp>
    </p:spTree>
    <p:extLst>
      <p:ext uri="{BB962C8B-B14F-4D97-AF65-F5344CB8AC3E}">
        <p14:creationId xmlns:p14="http://schemas.microsoft.com/office/powerpoint/2010/main" val="4293294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1">
    <p:spTree>
      <p:nvGrpSpPr>
        <p:cNvPr id="1" name=""/>
        <p:cNvGrpSpPr/>
        <p:nvPr/>
      </p:nvGrpSpPr>
      <p:grpSpPr>
        <a:xfrm>
          <a:off x="0" y="0"/>
          <a:ext cx="0" cy="0"/>
          <a:chOff x="0" y="0"/>
          <a:chExt cx="0" cy="0"/>
        </a:xfrm>
      </p:grpSpPr>
      <p:pic>
        <p:nvPicPr>
          <p:cNvPr id="8" name="shpLogo">
            <a:extLst>
              <a:ext uri="{FF2B5EF4-FFF2-40B4-BE49-F238E27FC236}">
                <a16:creationId xmlns:a16="http://schemas.microsoft.com/office/drawing/2014/main" id="{B2E53338-E51F-232A-3546-9FA27F82F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70100" y="5880989"/>
            <a:ext cx="3324885" cy="478783"/>
          </a:xfrm>
          <a:prstGeom prst="rect">
            <a:avLst/>
          </a:prstGeom>
        </p:spPr>
      </p:pic>
      <p:pic>
        <p:nvPicPr>
          <p:cNvPr id="14" name="shpEnergyBeam">
            <a:extLst>
              <a:ext uri="{FF2B5EF4-FFF2-40B4-BE49-F238E27FC236}">
                <a16:creationId xmlns:a16="http://schemas.microsoft.com/office/drawing/2014/main" id="{4313F309-DA70-B93A-B584-9BBE9E2E621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66346" b="31630"/>
          <a:stretch/>
        </p:blipFill>
        <p:spPr>
          <a:xfrm>
            <a:off x="0" y="4339169"/>
            <a:ext cx="8555567" cy="255113"/>
          </a:xfrm>
          <a:prstGeom prst="rect">
            <a:avLst/>
          </a:prstGeom>
        </p:spPr>
      </p:pic>
      <p:sp>
        <p:nvSpPr>
          <p:cNvPr id="5" name="Fußzeilenplatzhalter 4"/>
          <p:cNvSpPr>
            <a:spLocks noGrp="1"/>
          </p:cNvSpPr>
          <p:nvPr>
            <p:ph type="ftr" sz="quarter" idx="11"/>
          </p:nvPr>
        </p:nvSpPr>
        <p:spPr>
          <a:xfrm>
            <a:off x="0" y="0"/>
            <a:ext cx="0" cy="0"/>
          </a:xfrm>
        </p:spPr>
        <p:txBody>
          <a:bodyPr rIns="0"/>
          <a:lstStyle>
            <a:lvl1pPr>
              <a:defRPr sz="100">
                <a:noFill/>
              </a:defRPr>
            </a:lvl1pPr>
          </a:lstStyle>
          <a:p>
            <a:r>
              <a:rPr lang="en-US"/>
              <a:t>PROPRIETARY</a:t>
            </a:r>
          </a:p>
        </p:txBody>
      </p:sp>
      <p:sp>
        <p:nvSpPr>
          <p:cNvPr id="4" name="Datumsplatzhalter 3"/>
          <p:cNvSpPr>
            <a:spLocks noGrp="1"/>
          </p:cNvSpPr>
          <p:nvPr>
            <p:ph type="dt" sz="half" idx="12"/>
          </p:nvPr>
        </p:nvSpPr>
        <p:spPr>
          <a:xfrm>
            <a:off x="0" y="0"/>
            <a:ext cx="0" cy="0"/>
          </a:xfrm>
        </p:spPr>
        <p:txBody>
          <a:bodyPr rIns="0"/>
          <a:lstStyle>
            <a:lvl1pPr>
              <a:defRPr sz="100">
                <a:noFill/>
              </a:defRPr>
            </a:lvl1pPr>
          </a:lstStyle>
          <a:p>
            <a:r>
              <a:rPr lang="de-DE"/>
              <a:t>© WOODWARD, INC.</a:t>
            </a:r>
            <a:endParaRPr lang="en-US"/>
          </a:p>
        </p:txBody>
      </p:sp>
      <p:sp>
        <p:nvSpPr>
          <p:cNvPr id="6" name="Foliennummernplatzhalter 5"/>
          <p:cNvSpPr>
            <a:spLocks noGrp="1"/>
          </p:cNvSpPr>
          <p:nvPr>
            <p:ph type="sldNum" sz="quarter" idx="13"/>
          </p:nvPr>
        </p:nvSpPr>
        <p:spPr>
          <a:xfrm>
            <a:off x="0" y="0"/>
            <a:ext cx="0" cy="0"/>
          </a:xfrm>
        </p:spPr>
        <p:txBody>
          <a:bodyPr rIns="0"/>
          <a:lstStyle>
            <a:lvl1pPr>
              <a:defRPr sz="100">
                <a:noFill/>
              </a:defRPr>
            </a:lvl1pPr>
          </a:lstStyle>
          <a:p>
            <a:fld id="{92F3E3E6-B34B-4638-86DB-0B69E13808F2}" type="slidenum">
              <a:rPr lang="en-US" smtClean="0"/>
              <a:pPr/>
              <a:t>‹#›</a:t>
            </a:fld>
            <a:endParaRPr lang="en-US"/>
          </a:p>
        </p:txBody>
      </p:sp>
      <p:sp>
        <p:nvSpPr>
          <p:cNvPr id="16" name="Bildplatzhalter 15">
            <a:extLst>
              <a:ext uri="{FF2B5EF4-FFF2-40B4-BE49-F238E27FC236}">
                <a16:creationId xmlns:a16="http://schemas.microsoft.com/office/drawing/2014/main" id="{37C72F9D-6173-3A4D-B05E-B0BF9A4A1A1C}"/>
              </a:ext>
            </a:extLst>
          </p:cNvPr>
          <p:cNvSpPr>
            <a:spLocks noGrp="1"/>
          </p:cNvSpPr>
          <p:nvPr>
            <p:ph type="pic" sz="quarter" idx="14"/>
          </p:nvPr>
        </p:nvSpPr>
        <p:spPr>
          <a:xfrm>
            <a:off x="0" y="2"/>
            <a:ext cx="12192000" cy="4594280"/>
          </a:xfrm>
          <a:custGeom>
            <a:avLst/>
            <a:gdLst>
              <a:gd name="connsiteX0" fmla="*/ 0 w 12192000"/>
              <a:gd name="connsiteY0" fmla="*/ 0 h 4594280"/>
              <a:gd name="connsiteX1" fmla="*/ 12192000 w 12192000"/>
              <a:gd name="connsiteY1" fmla="*/ 0 h 4594280"/>
              <a:gd name="connsiteX2" fmla="*/ 12192000 w 12192000"/>
              <a:gd name="connsiteY2" fmla="*/ 4594280 h 4594280"/>
              <a:gd name="connsiteX3" fmla="*/ 8555567 w 12192000"/>
              <a:gd name="connsiteY3" fmla="*/ 4594280 h 4594280"/>
              <a:gd name="connsiteX4" fmla="*/ 8555567 w 12192000"/>
              <a:gd name="connsiteY4" fmla="*/ 4339167 h 4594280"/>
              <a:gd name="connsiteX5" fmla="*/ 0 w 12192000"/>
              <a:gd name="connsiteY5" fmla="*/ 4339167 h 459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594280">
                <a:moveTo>
                  <a:pt x="0" y="0"/>
                </a:moveTo>
                <a:lnTo>
                  <a:pt x="12192000" y="0"/>
                </a:lnTo>
                <a:lnTo>
                  <a:pt x="12192000" y="4594280"/>
                </a:lnTo>
                <a:lnTo>
                  <a:pt x="8555567" y="4594280"/>
                </a:lnTo>
                <a:lnTo>
                  <a:pt x="8555567" y="4339167"/>
                </a:lnTo>
                <a:lnTo>
                  <a:pt x="0" y="4339167"/>
                </a:lnTo>
                <a:close/>
              </a:path>
            </a:pathLst>
          </a:custGeom>
          <a:solidFill>
            <a:schemeClr val="tx2"/>
          </a:solidFill>
        </p:spPr>
        <p:txBody>
          <a:bodyPr wrap="square">
            <a:noAutofit/>
          </a:bodyPr>
          <a:lstStyle/>
          <a:p>
            <a:r>
              <a:rPr lang="en-US"/>
              <a:t>Click icon to add picture</a:t>
            </a:r>
            <a:endParaRPr lang="de-DE"/>
          </a:p>
        </p:txBody>
      </p:sp>
      <p:sp>
        <p:nvSpPr>
          <p:cNvPr id="9" name="Titel 8">
            <a:extLst>
              <a:ext uri="{FF2B5EF4-FFF2-40B4-BE49-F238E27FC236}">
                <a16:creationId xmlns:a16="http://schemas.microsoft.com/office/drawing/2014/main" id="{922B63B0-C7F1-873E-B2A9-52331569E082}"/>
              </a:ext>
            </a:extLst>
          </p:cNvPr>
          <p:cNvSpPr>
            <a:spLocks noGrp="1"/>
          </p:cNvSpPr>
          <p:nvPr>
            <p:ph type="title"/>
          </p:nvPr>
        </p:nvSpPr>
        <p:spPr>
          <a:xfrm>
            <a:off x="640635" y="4960667"/>
            <a:ext cx="6942365" cy="828000"/>
          </a:xfrm>
        </p:spPr>
        <p:txBody>
          <a:bodyPr lIns="0" tIns="0" rIns="0" bIns="0" anchor="t"/>
          <a:lstStyle>
            <a:lvl1pPr algn="l">
              <a:defRPr/>
            </a:lvl1pPr>
          </a:lstStyle>
          <a:p>
            <a:r>
              <a:rPr lang="en-US"/>
              <a:t>Click to edit Master title style</a:t>
            </a:r>
            <a:endParaRPr lang="de-DE"/>
          </a:p>
        </p:txBody>
      </p:sp>
      <p:sp>
        <p:nvSpPr>
          <p:cNvPr id="3" name="Untertitel 2"/>
          <p:cNvSpPr>
            <a:spLocks noGrp="1"/>
          </p:cNvSpPr>
          <p:nvPr>
            <p:ph type="subTitle" idx="1" hasCustomPrompt="1"/>
          </p:nvPr>
        </p:nvSpPr>
        <p:spPr>
          <a:xfrm>
            <a:off x="640636" y="6010008"/>
            <a:ext cx="6942365" cy="230832"/>
          </a:xfrm>
        </p:spPr>
        <p:txBody>
          <a:bodyPr lIns="0" tIns="0" rIns="0" bIns="0" anchor="t" anchorCtr="0">
            <a:noAutofit/>
          </a:bodyPr>
          <a:lstStyle>
            <a:lvl1pPr marL="0" indent="0" algn="l">
              <a:spcBef>
                <a:spcPts val="0"/>
              </a:spcBef>
              <a:buNone/>
              <a:defRPr sz="15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Dep | Author | Date</a:t>
            </a:r>
          </a:p>
        </p:txBody>
      </p:sp>
    </p:spTree>
    <p:extLst>
      <p:ext uri="{BB962C8B-B14F-4D97-AF65-F5344CB8AC3E}">
        <p14:creationId xmlns:p14="http://schemas.microsoft.com/office/powerpoint/2010/main" val="3241612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2">
    <p:spTree>
      <p:nvGrpSpPr>
        <p:cNvPr id="1" name=""/>
        <p:cNvGrpSpPr/>
        <p:nvPr/>
      </p:nvGrpSpPr>
      <p:grpSpPr>
        <a:xfrm>
          <a:off x="0" y="0"/>
          <a:ext cx="0" cy="0"/>
          <a:chOff x="0" y="0"/>
          <a:chExt cx="0" cy="0"/>
        </a:xfrm>
      </p:grpSpPr>
      <p:pic>
        <p:nvPicPr>
          <p:cNvPr id="8" name="shpLogo">
            <a:extLst>
              <a:ext uri="{FF2B5EF4-FFF2-40B4-BE49-F238E27FC236}">
                <a16:creationId xmlns:a16="http://schemas.microsoft.com/office/drawing/2014/main" id="{35F37CA9-11EB-12A1-EB45-49276B88D5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90176" y="6110661"/>
            <a:ext cx="2804808" cy="403892"/>
          </a:xfrm>
          <a:prstGeom prst="rect">
            <a:avLst/>
          </a:prstGeom>
        </p:spPr>
      </p:pic>
      <p:pic>
        <p:nvPicPr>
          <p:cNvPr id="2" name="shpEnergyBeam">
            <a:extLst>
              <a:ext uri="{FF2B5EF4-FFF2-40B4-BE49-F238E27FC236}">
                <a16:creationId xmlns:a16="http://schemas.microsoft.com/office/drawing/2014/main" id="{1D39B6E5-8277-4AB1-643C-B30DB328049B}"/>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 y="4143576"/>
            <a:ext cx="8555567" cy="1662545"/>
          </a:xfrm>
          <a:prstGeom prst="rect">
            <a:avLst/>
          </a:prstGeom>
        </p:spPr>
      </p:pic>
      <p:sp>
        <p:nvSpPr>
          <p:cNvPr id="5" name="Fußzeilenplatzhalter 4"/>
          <p:cNvSpPr>
            <a:spLocks noGrp="1"/>
          </p:cNvSpPr>
          <p:nvPr>
            <p:ph type="ftr" sz="quarter" idx="11"/>
          </p:nvPr>
        </p:nvSpPr>
        <p:spPr>
          <a:xfrm>
            <a:off x="0" y="0"/>
            <a:ext cx="0" cy="0"/>
          </a:xfrm>
          <a:prstGeom prst="rect">
            <a:avLst/>
          </a:prstGeom>
        </p:spPr>
        <p:txBody>
          <a:bodyPr/>
          <a:lstStyle>
            <a:lvl1pPr>
              <a:defRPr sz="100">
                <a:noFill/>
              </a:defRPr>
            </a:lvl1pPr>
          </a:lstStyle>
          <a:p>
            <a:r>
              <a:rPr lang="en-US"/>
              <a:t>PROPRIETARY</a:t>
            </a:r>
          </a:p>
        </p:txBody>
      </p:sp>
      <p:sp>
        <p:nvSpPr>
          <p:cNvPr id="4" name="Datumsplatzhalter 3"/>
          <p:cNvSpPr>
            <a:spLocks noGrp="1"/>
          </p:cNvSpPr>
          <p:nvPr>
            <p:ph type="dt" sz="half" idx="12"/>
          </p:nvPr>
        </p:nvSpPr>
        <p:spPr>
          <a:xfrm>
            <a:off x="0" y="0"/>
            <a:ext cx="0" cy="0"/>
          </a:xfrm>
          <a:prstGeom prst="rect">
            <a:avLst/>
          </a:prstGeom>
        </p:spPr>
        <p:txBody>
          <a:bodyPr/>
          <a:lstStyle>
            <a:lvl1pPr>
              <a:defRPr sz="100">
                <a:noFill/>
              </a:defRPr>
            </a:lvl1pPr>
          </a:lstStyle>
          <a:p>
            <a:r>
              <a:rPr lang="de-DE"/>
              <a:t>© WOODWARD, INC.</a:t>
            </a:r>
            <a:endParaRPr lang="en-US"/>
          </a:p>
        </p:txBody>
      </p:sp>
      <p:sp>
        <p:nvSpPr>
          <p:cNvPr id="6" name="Foliennummernplatzhalter 5"/>
          <p:cNvSpPr>
            <a:spLocks noGrp="1"/>
          </p:cNvSpPr>
          <p:nvPr>
            <p:ph type="sldNum" sz="quarter" idx="13"/>
          </p:nvPr>
        </p:nvSpPr>
        <p:spPr>
          <a:xfrm>
            <a:off x="0" y="0"/>
            <a:ext cx="0" cy="0"/>
          </a:xfrm>
        </p:spPr>
        <p:txBody>
          <a:bodyPr/>
          <a:lstStyle>
            <a:lvl1pPr>
              <a:defRPr sz="100"/>
            </a:lvl1pPr>
          </a:lstStyle>
          <a:p>
            <a:fld id="{92F3E3E6-B34B-4638-86DB-0B69E13808F2}" type="slidenum">
              <a:rPr lang="en-US" smtClean="0"/>
              <a:pPr/>
              <a:t>‹#›</a:t>
            </a:fld>
            <a:endParaRPr lang="en-US"/>
          </a:p>
        </p:txBody>
      </p:sp>
      <p:sp>
        <p:nvSpPr>
          <p:cNvPr id="16" name="Bildplatzhalter 15">
            <a:extLst>
              <a:ext uri="{FF2B5EF4-FFF2-40B4-BE49-F238E27FC236}">
                <a16:creationId xmlns:a16="http://schemas.microsoft.com/office/drawing/2014/main" id="{1A98821A-1315-BB68-3D67-6FD30CDB9A15}"/>
              </a:ext>
            </a:extLst>
          </p:cNvPr>
          <p:cNvSpPr>
            <a:spLocks noGrp="1"/>
          </p:cNvSpPr>
          <p:nvPr>
            <p:ph type="pic" sz="quarter" idx="14"/>
          </p:nvPr>
        </p:nvSpPr>
        <p:spPr>
          <a:xfrm>
            <a:off x="1" y="2"/>
            <a:ext cx="12192000" cy="5806119"/>
          </a:xfrm>
          <a:custGeom>
            <a:avLst/>
            <a:gdLst>
              <a:gd name="connsiteX0" fmla="*/ 0 w 12192000"/>
              <a:gd name="connsiteY0" fmla="*/ 0 h 5806119"/>
              <a:gd name="connsiteX1" fmla="*/ 12192000 w 12192000"/>
              <a:gd name="connsiteY1" fmla="*/ 0 h 5806119"/>
              <a:gd name="connsiteX2" fmla="*/ 12192000 w 12192000"/>
              <a:gd name="connsiteY2" fmla="*/ 5806119 h 5806119"/>
              <a:gd name="connsiteX3" fmla="*/ 8555567 w 12192000"/>
              <a:gd name="connsiteY3" fmla="*/ 5806119 h 5806119"/>
              <a:gd name="connsiteX4" fmla="*/ 8555567 w 12192000"/>
              <a:gd name="connsiteY4" fmla="*/ 4143574 h 5806119"/>
              <a:gd name="connsiteX5" fmla="*/ 0 w 12192000"/>
              <a:gd name="connsiteY5" fmla="*/ 4143574 h 580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806119">
                <a:moveTo>
                  <a:pt x="0" y="0"/>
                </a:moveTo>
                <a:lnTo>
                  <a:pt x="12192000" y="0"/>
                </a:lnTo>
                <a:lnTo>
                  <a:pt x="12192000" y="5806119"/>
                </a:lnTo>
                <a:lnTo>
                  <a:pt x="8555567" y="5806119"/>
                </a:lnTo>
                <a:lnTo>
                  <a:pt x="8555567" y="4143574"/>
                </a:lnTo>
                <a:lnTo>
                  <a:pt x="0" y="4143574"/>
                </a:lnTo>
                <a:close/>
              </a:path>
            </a:pathLst>
          </a:custGeom>
          <a:solidFill>
            <a:schemeClr val="tx2"/>
          </a:solidFill>
        </p:spPr>
        <p:txBody>
          <a:bodyPr wrap="square">
            <a:noAutofit/>
          </a:bodyPr>
          <a:lstStyle/>
          <a:p>
            <a:r>
              <a:rPr lang="en-US"/>
              <a:t>Click icon to add picture</a:t>
            </a:r>
            <a:endParaRPr lang="de-DE"/>
          </a:p>
        </p:txBody>
      </p:sp>
      <p:sp>
        <p:nvSpPr>
          <p:cNvPr id="7" name="Titel 6">
            <a:extLst>
              <a:ext uri="{FF2B5EF4-FFF2-40B4-BE49-F238E27FC236}">
                <a16:creationId xmlns:a16="http://schemas.microsoft.com/office/drawing/2014/main" id="{0E4B9483-17A4-7A7D-ADE1-5B11DE768017}"/>
              </a:ext>
            </a:extLst>
          </p:cNvPr>
          <p:cNvSpPr>
            <a:spLocks noGrp="1"/>
          </p:cNvSpPr>
          <p:nvPr>
            <p:ph type="title"/>
          </p:nvPr>
        </p:nvSpPr>
        <p:spPr bwMode="white">
          <a:xfrm>
            <a:off x="640635" y="4542901"/>
            <a:ext cx="6942365" cy="828000"/>
          </a:xfrm>
        </p:spPr>
        <p:txBody>
          <a:bodyPr lIns="0" tIns="0" rIns="0" bIns="0" anchor="t"/>
          <a:lstStyle>
            <a:lvl1pPr algn="l">
              <a:defRPr>
                <a:solidFill>
                  <a:schemeClr val="bg1"/>
                </a:solidFill>
              </a:defRPr>
            </a:lvl1pPr>
          </a:lstStyle>
          <a:p>
            <a:r>
              <a:rPr lang="en-US"/>
              <a:t>Click to edit Master title style</a:t>
            </a:r>
            <a:endParaRPr lang="de-DE"/>
          </a:p>
        </p:txBody>
      </p:sp>
      <p:sp>
        <p:nvSpPr>
          <p:cNvPr id="3" name="Untertitel 2"/>
          <p:cNvSpPr>
            <a:spLocks noGrp="1"/>
          </p:cNvSpPr>
          <p:nvPr>
            <p:ph type="subTitle" idx="1" hasCustomPrompt="1"/>
          </p:nvPr>
        </p:nvSpPr>
        <p:spPr>
          <a:xfrm>
            <a:off x="640636" y="6213932"/>
            <a:ext cx="6942365" cy="230832"/>
          </a:xfrm>
        </p:spPr>
        <p:txBody>
          <a:bodyPr lIns="0" tIns="0" rIns="0" bIns="0" anchor="t" anchorCtr="0"/>
          <a:lstStyle>
            <a:lvl1pPr marL="0" indent="0" algn="l">
              <a:spcBef>
                <a:spcPts val="0"/>
              </a:spcBef>
              <a:buNone/>
              <a:defRPr sz="15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Dep | Author | Date</a:t>
            </a:r>
          </a:p>
        </p:txBody>
      </p:sp>
    </p:spTree>
    <p:extLst>
      <p:ext uri="{BB962C8B-B14F-4D97-AF65-F5344CB8AC3E}">
        <p14:creationId xmlns:p14="http://schemas.microsoft.com/office/powerpoint/2010/main" val="397003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tandard 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5" name="Fußzeilenplatzhalter 4"/>
          <p:cNvSpPr>
            <a:spLocks noGrp="1"/>
          </p:cNvSpPr>
          <p:nvPr>
            <p:ph type="ftr" sz="quarter" idx="11"/>
          </p:nvPr>
        </p:nvSpPr>
        <p:spPr/>
        <p:txBody>
          <a:bodyPr/>
          <a:lstStyle/>
          <a:p>
            <a:r>
              <a:rPr lang="en-US" noProof="0"/>
              <a:t>PROPRIETARY</a:t>
            </a:r>
          </a:p>
        </p:txBody>
      </p:sp>
      <p:sp>
        <p:nvSpPr>
          <p:cNvPr id="4" name="Datumsplatzhalter 3"/>
          <p:cNvSpPr>
            <a:spLocks noGrp="1"/>
          </p:cNvSpPr>
          <p:nvPr>
            <p:ph type="dt" sz="half" idx="13"/>
          </p:nvPr>
        </p:nvSpPr>
        <p:spPr/>
        <p:txBody>
          <a:bodyPr/>
          <a:lstStyle/>
          <a:p>
            <a:r>
              <a:rPr lang="de-DE" noProof="0"/>
              <a:t>© WOODWARD, INC.</a:t>
            </a:r>
            <a:endParaRPr lang="en-US" noProof="0"/>
          </a:p>
        </p:txBody>
      </p:sp>
      <p:sp>
        <p:nvSpPr>
          <p:cNvPr id="7" name="Foliennummernplatzhalter 6"/>
          <p:cNvSpPr>
            <a:spLocks noGrp="1"/>
          </p:cNvSpPr>
          <p:nvPr>
            <p:ph type="sldNum" sz="quarter" idx="14"/>
          </p:nvPr>
        </p:nvSpPr>
        <p:spPr/>
        <p:txBody>
          <a:bodyPr/>
          <a:lstStyle/>
          <a:p>
            <a:fld id="{92F3E3E6-B34B-4638-86DB-0B69E13808F2}" type="slidenum">
              <a:rPr lang="en-US" noProof="0" smtClean="0"/>
              <a:t>‹#›</a:t>
            </a:fld>
            <a:endParaRPr lang="en-US" noProof="0"/>
          </a:p>
        </p:txBody>
      </p:sp>
      <p:sp>
        <p:nvSpPr>
          <p:cNvPr id="3" name="Inhaltsplatzhalt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66394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Agenda 1">
    <p:spTree>
      <p:nvGrpSpPr>
        <p:cNvPr id="1" name=""/>
        <p:cNvGrpSpPr/>
        <p:nvPr/>
      </p:nvGrpSpPr>
      <p:grpSpPr>
        <a:xfrm>
          <a:off x="0" y="0"/>
          <a:ext cx="0" cy="0"/>
          <a:chOff x="0" y="0"/>
          <a:chExt cx="0" cy="0"/>
        </a:xfrm>
      </p:grpSpPr>
      <p:sp>
        <p:nvSpPr>
          <p:cNvPr id="9" name="shpBack">
            <a:extLst>
              <a:ext uri="{FF2B5EF4-FFF2-40B4-BE49-F238E27FC236}">
                <a16:creationId xmlns:a16="http://schemas.microsoft.com/office/drawing/2014/main" id="{1D25CB58-5CAB-7CD4-67CB-DA0F021C5AF1}"/>
              </a:ext>
            </a:extLst>
          </p:cNvPr>
          <p:cNvSpPr/>
          <p:nvPr/>
        </p:nvSpPr>
        <p:spPr>
          <a:xfrm>
            <a:off x="7637812" y="0"/>
            <a:ext cx="4554188" cy="6858000"/>
          </a:xfrm>
          <a:custGeom>
            <a:avLst/>
            <a:gdLst>
              <a:gd name="connsiteX0" fmla="*/ 1718754 w 4554188"/>
              <a:gd name="connsiteY0" fmla="*/ 0 h 6858000"/>
              <a:gd name="connsiteX1" fmla="*/ 4554188 w 4554188"/>
              <a:gd name="connsiteY1" fmla="*/ 0 h 6858000"/>
              <a:gd name="connsiteX2" fmla="*/ 4554188 w 4554188"/>
              <a:gd name="connsiteY2" fmla="*/ 6858000 h 6858000"/>
              <a:gd name="connsiteX3" fmla="*/ 0 w 45541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54188" h="6858000">
                <a:moveTo>
                  <a:pt x="1718754" y="0"/>
                </a:moveTo>
                <a:lnTo>
                  <a:pt x="4554188" y="0"/>
                </a:lnTo>
                <a:lnTo>
                  <a:pt x="4554188" y="6858000"/>
                </a:lnTo>
                <a:lnTo>
                  <a:pt x="0" y="6858000"/>
                </a:lnTo>
                <a:close/>
              </a:path>
            </a:pathLst>
          </a:custGeom>
          <a:gradFill flip="none" rotWithShape="1">
            <a:gsLst>
              <a:gs pos="100000">
                <a:srgbClr val="9D2108"/>
              </a:gs>
              <a:gs pos="0">
                <a:srgbClr val="E6761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de-DE"/>
          </a:p>
        </p:txBody>
      </p:sp>
      <p:sp>
        <p:nvSpPr>
          <p:cNvPr id="2" name="shpNo">
            <a:extLst>
              <a:ext uri="{FF2B5EF4-FFF2-40B4-BE49-F238E27FC236}">
                <a16:creationId xmlns:a16="http://schemas.microsoft.com/office/drawing/2014/main" id="{36838B7C-DB25-F256-E067-D10000E87D0E}"/>
              </a:ext>
            </a:extLst>
          </p:cNvPr>
          <p:cNvSpPr txBox="1"/>
          <p:nvPr/>
        </p:nvSpPr>
        <p:spPr>
          <a:xfrm>
            <a:off x="193493" y="6345020"/>
            <a:ext cx="579967" cy="164212"/>
          </a:xfrm>
          <a:prstGeom prst="rect">
            <a:avLst/>
          </a:prstGeom>
          <a:noFill/>
        </p:spPr>
        <p:txBody>
          <a:bodyPr wrap="none" lIns="0" tIns="0" rIns="0" bIns="0" rtlCol="0" anchor="ctr">
            <a:noAutofit/>
          </a:bodyPr>
          <a:lstStyle/>
          <a:p>
            <a:pPr algn="r"/>
            <a:r>
              <a:rPr lang="en-US" sz="1050" noProof="0">
                <a:solidFill>
                  <a:srgbClr val="71777A"/>
                </a:solidFill>
              </a:rPr>
              <a:t> </a:t>
            </a:r>
            <a:fld id="{DC8EE66E-F181-468C-945E-BF82BFF0D47C}" type="slidenum">
              <a:rPr lang="en-US" sz="1050" noProof="0" smtClean="0">
                <a:solidFill>
                  <a:srgbClr val="71777A"/>
                </a:solidFill>
              </a:rPr>
              <a:t>‹#›</a:t>
            </a:fld>
            <a:endParaRPr lang="en-US" sz="1050" noProof="0">
              <a:solidFill>
                <a:srgbClr val="71777A"/>
              </a:solidFill>
            </a:endParaRPr>
          </a:p>
        </p:txBody>
      </p:sp>
      <p:cxnSp>
        <p:nvCxnSpPr>
          <p:cNvPr id="8" name="shpLine">
            <a:extLst>
              <a:ext uri="{FF2B5EF4-FFF2-40B4-BE49-F238E27FC236}">
                <a16:creationId xmlns:a16="http://schemas.microsoft.com/office/drawing/2014/main" id="{DC2F3DA6-F3DC-F5D8-7B76-63D7306EF1E7}"/>
              </a:ext>
            </a:extLst>
          </p:cNvPr>
          <p:cNvCxnSpPr/>
          <p:nvPr/>
        </p:nvCxnSpPr>
        <p:spPr>
          <a:xfrm>
            <a:off x="891483" y="6355993"/>
            <a:ext cx="0" cy="144000"/>
          </a:xfrm>
          <a:prstGeom prst="line">
            <a:avLst/>
          </a:prstGeom>
          <a:ln w="6350">
            <a:solidFill>
              <a:srgbClr val="71777A"/>
            </a:solidFill>
          </a:ln>
        </p:spPr>
        <p:style>
          <a:lnRef idx="1">
            <a:schemeClr val="accent1"/>
          </a:lnRef>
          <a:fillRef idx="0">
            <a:schemeClr val="accent1"/>
          </a:fillRef>
          <a:effectRef idx="0">
            <a:schemeClr val="accent1"/>
          </a:effectRef>
          <a:fontRef idx="minor">
            <a:schemeClr val="tx1"/>
          </a:fontRef>
        </p:style>
      </p:cxnSp>
      <p:sp>
        <p:nvSpPr>
          <p:cNvPr id="7" name="Foliennummernplatzhalter 6"/>
          <p:cNvSpPr>
            <a:spLocks noGrp="1"/>
          </p:cNvSpPr>
          <p:nvPr>
            <p:ph type="sldNum" sz="quarter" idx="14"/>
          </p:nvPr>
        </p:nvSpPr>
        <p:spPr/>
        <p:txBody>
          <a:bodyPr/>
          <a:lstStyle/>
          <a:p>
            <a:fld id="{92F3E3E6-B34B-4638-86DB-0B69E13808F2}" type="slidenum">
              <a:rPr lang="en-US" noProof="0" smtClean="0"/>
              <a:t>‹#›</a:t>
            </a:fld>
            <a:endParaRPr lang="en-US" noProof="0"/>
          </a:p>
        </p:txBody>
      </p:sp>
      <p:sp>
        <p:nvSpPr>
          <p:cNvPr id="10" name="Titel 9">
            <a:extLst>
              <a:ext uri="{FF2B5EF4-FFF2-40B4-BE49-F238E27FC236}">
                <a16:creationId xmlns:a16="http://schemas.microsoft.com/office/drawing/2014/main" id="{F48DD5EB-82B5-EEBC-3E00-F456693EE23E}"/>
              </a:ext>
            </a:extLst>
          </p:cNvPr>
          <p:cNvSpPr>
            <a:spLocks noGrp="1"/>
          </p:cNvSpPr>
          <p:nvPr>
            <p:ph type="title" hasCustomPrompt="1"/>
          </p:nvPr>
        </p:nvSpPr>
        <p:spPr>
          <a:xfrm>
            <a:off x="640635" y="408001"/>
            <a:ext cx="6705569" cy="828000"/>
          </a:xfrm>
        </p:spPr>
        <p:txBody>
          <a:bodyPr lIns="0" tIns="0" rIns="0" bIns="0" anchor="t"/>
          <a:lstStyle>
            <a:lvl1pPr algn="l">
              <a:defRPr sz="4000"/>
            </a:lvl1pPr>
          </a:lstStyle>
          <a:p>
            <a:r>
              <a:rPr lang="de-DE"/>
              <a:t>Insert </a:t>
            </a:r>
            <a:r>
              <a:rPr lang="de-DE" err="1"/>
              <a:t>agenda</a:t>
            </a:r>
            <a:r>
              <a:rPr lang="de-DE"/>
              <a:t> title</a:t>
            </a:r>
          </a:p>
        </p:txBody>
      </p:sp>
      <p:sp>
        <p:nvSpPr>
          <p:cNvPr id="3" name="Textplatzhalter 2"/>
          <p:cNvSpPr>
            <a:spLocks noGrp="1"/>
          </p:cNvSpPr>
          <p:nvPr>
            <p:ph type="body" idx="1" hasCustomPrompt="1"/>
          </p:nvPr>
        </p:nvSpPr>
        <p:spPr>
          <a:xfrm>
            <a:off x="640635" y="1708803"/>
            <a:ext cx="6705569" cy="4343636"/>
          </a:xfrm>
        </p:spPr>
        <p:txBody>
          <a:bodyPr lIns="0" tIns="0" rIns="0" bIns="0" anchor="t" anchorCtr="0"/>
          <a:lstStyle>
            <a:lvl1pPr marL="360000" indent="-360000" algn="l">
              <a:spcBef>
                <a:spcPts val="1000"/>
              </a:spcBef>
              <a:buFont typeface="+mj-lt"/>
              <a:buAutoNum type="arabicPeriod"/>
              <a:defRPr sz="2200" b="0">
                <a:solidFill>
                  <a:schemeClr val="tx1"/>
                </a:solidFill>
              </a:defRPr>
            </a:lvl1pPr>
            <a:lvl2pPr marL="540000" indent="-180000" algn="l">
              <a:spcBef>
                <a:spcPts val="1000"/>
              </a:spcBef>
              <a:buFont typeface="Calibri" panose="020F0502020204030204" pitchFamily="34" charset="0"/>
              <a:buChar char="›"/>
              <a:defRPr sz="2200">
                <a:solidFill>
                  <a:schemeClr val="tx1"/>
                </a:solidFill>
              </a:defRPr>
            </a:lvl2pPr>
            <a:lvl3pPr marL="720000" indent="-180000" algn="l">
              <a:spcBef>
                <a:spcPts val="500"/>
              </a:spcBef>
              <a:buFont typeface="Calibri" panose="020F0502020204030204" pitchFamily="34" charset="0"/>
              <a:buChar char="›"/>
              <a:defRPr sz="2200">
                <a:solidFill>
                  <a:schemeClr val="tx1"/>
                </a:solidFill>
              </a:defRPr>
            </a:lvl3pPr>
            <a:lvl4pPr marL="900000" indent="-180000" algn="l">
              <a:spcBef>
                <a:spcPts val="500"/>
              </a:spcBef>
              <a:buFont typeface="Calibri" panose="020F0502020204030204" pitchFamily="34" charset="0"/>
              <a:buChar char="›"/>
              <a:defRPr sz="2200">
                <a:solidFill>
                  <a:schemeClr val="tx1"/>
                </a:solidFill>
              </a:defRPr>
            </a:lvl4pPr>
            <a:lvl5pPr marL="900000" indent="-180000" algn="l">
              <a:spcBef>
                <a:spcPts val="500"/>
              </a:spcBef>
              <a:buFont typeface="Calibri" panose="020F0502020204030204" pitchFamily="34" charset="0"/>
              <a:buChar char="›"/>
              <a:defRPr sz="2200">
                <a:solidFill>
                  <a:schemeClr val="tx1"/>
                </a:solidFill>
              </a:defRPr>
            </a:lvl5pPr>
            <a:lvl6pPr marL="900000" indent="-180000" algn="l">
              <a:spcBef>
                <a:spcPts val="500"/>
              </a:spcBef>
              <a:buFont typeface="Calibri" panose="020F0502020204030204" pitchFamily="34" charset="0"/>
              <a:buChar char="›"/>
              <a:defRPr sz="2200">
                <a:solidFill>
                  <a:schemeClr val="tx1"/>
                </a:solidFill>
              </a:defRPr>
            </a:lvl6pPr>
            <a:lvl7pPr marL="900000" indent="-180000" algn="l">
              <a:spcBef>
                <a:spcPts val="500"/>
              </a:spcBef>
              <a:buFont typeface="Calibri" panose="020F0502020204030204" pitchFamily="34" charset="0"/>
              <a:buChar char="›"/>
              <a:defRPr sz="2200">
                <a:solidFill>
                  <a:schemeClr val="tx1"/>
                </a:solidFill>
              </a:defRPr>
            </a:lvl7pPr>
            <a:lvl8pPr marL="900000" indent="-180000" algn="l">
              <a:spcBef>
                <a:spcPts val="500"/>
              </a:spcBef>
              <a:buFont typeface="Calibri" panose="020F0502020204030204" pitchFamily="34" charset="0"/>
              <a:buChar char="›"/>
              <a:defRPr sz="2200">
                <a:solidFill>
                  <a:schemeClr val="tx1"/>
                </a:solidFill>
              </a:defRPr>
            </a:lvl8pPr>
            <a:lvl9pPr marL="900000" indent="-180000" algn="l">
              <a:spcBef>
                <a:spcPts val="500"/>
              </a:spcBef>
              <a:buFont typeface="Calibri" panose="020F0502020204030204" pitchFamily="34" charset="0"/>
              <a:buChar char="›"/>
              <a:defRPr sz="2200">
                <a:solidFill>
                  <a:schemeClr val="tx1"/>
                </a:solidFill>
              </a:defRPr>
            </a:lvl9pPr>
          </a:lstStyle>
          <a:p>
            <a:pPr lvl="0"/>
            <a:r>
              <a:rPr lang="en-US" noProof="0"/>
              <a:t>Quick tip: start typing for normal text, or press tab key for bulleted list</a:t>
            </a:r>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a:p>
            <a:pPr lvl="3"/>
            <a:r>
              <a:rPr lang="en-US" noProof="0" err="1"/>
              <a:t>Vierte</a:t>
            </a:r>
            <a:r>
              <a:rPr lang="en-US" noProof="0"/>
              <a:t> </a:t>
            </a:r>
            <a:r>
              <a:rPr lang="en-US" noProof="0" err="1"/>
              <a:t>Ebene</a:t>
            </a:r>
            <a:endParaRPr lang="en-US" noProof="0"/>
          </a:p>
          <a:p>
            <a:pPr lvl="4"/>
            <a:r>
              <a:rPr lang="en-US" noProof="0" err="1"/>
              <a:t>Fünfte</a:t>
            </a:r>
            <a:r>
              <a:rPr lang="en-US" noProof="0"/>
              <a:t> </a:t>
            </a:r>
            <a:r>
              <a:rPr lang="en-US" noProof="0" err="1"/>
              <a:t>Ebene</a:t>
            </a:r>
            <a:endParaRPr lang="en-US" noProof="0"/>
          </a:p>
          <a:p>
            <a:pPr lvl="5"/>
            <a:r>
              <a:rPr lang="en-US" noProof="0" err="1"/>
              <a:t>Sechste</a:t>
            </a:r>
            <a:r>
              <a:rPr lang="en-US" noProof="0"/>
              <a:t> </a:t>
            </a:r>
            <a:r>
              <a:rPr lang="en-US" noProof="0" err="1"/>
              <a:t>Ebene</a:t>
            </a:r>
            <a:endParaRPr lang="en-US" noProof="0"/>
          </a:p>
          <a:p>
            <a:pPr lvl="6"/>
            <a:r>
              <a:rPr lang="en-US" noProof="0" err="1"/>
              <a:t>Siebte</a:t>
            </a:r>
            <a:r>
              <a:rPr lang="en-US" noProof="0"/>
              <a:t> </a:t>
            </a:r>
            <a:r>
              <a:rPr lang="en-US" noProof="0" err="1"/>
              <a:t>Ebene</a:t>
            </a:r>
            <a:endParaRPr lang="en-US" noProof="0"/>
          </a:p>
          <a:p>
            <a:pPr lvl="7"/>
            <a:r>
              <a:rPr lang="en-US" noProof="0" err="1"/>
              <a:t>Achte</a:t>
            </a:r>
            <a:r>
              <a:rPr lang="en-US" noProof="0"/>
              <a:t> </a:t>
            </a:r>
            <a:r>
              <a:rPr lang="en-US" noProof="0" err="1"/>
              <a:t>Ebene</a:t>
            </a:r>
            <a:endParaRPr lang="en-US" noProof="0"/>
          </a:p>
          <a:p>
            <a:pPr lvl="8"/>
            <a:r>
              <a:rPr lang="en-US" noProof="0" err="1"/>
              <a:t>Neunte</a:t>
            </a:r>
            <a:r>
              <a:rPr lang="en-US" noProof="0"/>
              <a:t> </a:t>
            </a:r>
            <a:r>
              <a:rPr lang="en-US" noProof="0" err="1"/>
              <a:t>Ebene</a:t>
            </a:r>
            <a:endParaRPr lang="en-US" noProof="0"/>
          </a:p>
        </p:txBody>
      </p:sp>
    </p:spTree>
    <p:extLst>
      <p:ext uri="{BB962C8B-B14F-4D97-AF65-F5344CB8AC3E}">
        <p14:creationId xmlns:p14="http://schemas.microsoft.com/office/powerpoint/2010/main" val="788637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81B382C-15D0-B306-F225-9DE8A6342CDE}"/>
              </a:ext>
            </a:extLst>
          </p:cNvPr>
          <p:cNvSpPr>
            <a:spLocks noGrp="1"/>
          </p:cNvSpPr>
          <p:nvPr>
            <p:ph type="sldNum" sz="quarter" idx="12"/>
          </p:nvPr>
        </p:nvSpPr>
        <p:spPr/>
        <p:txBody>
          <a:bodyPr/>
          <a:lstStyle/>
          <a:p>
            <a:fld id="{92F3E3E6-B34B-4638-86DB-0B69E13808F2}" type="slidenum">
              <a:rPr lang="en-US" smtClean="0"/>
              <a:pPr/>
              <a:t>‹#›</a:t>
            </a:fld>
            <a:endParaRPr lang="en-US"/>
          </a:p>
        </p:txBody>
      </p:sp>
    </p:spTree>
    <p:extLst>
      <p:ext uri="{BB962C8B-B14F-4D97-AF65-F5344CB8AC3E}">
        <p14:creationId xmlns:p14="http://schemas.microsoft.com/office/powerpoint/2010/main" val="2490032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Final page">
    <p:spTree>
      <p:nvGrpSpPr>
        <p:cNvPr id="1" name=""/>
        <p:cNvGrpSpPr/>
        <p:nvPr/>
      </p:nvGrpSpPr>
      <p:grpSpPr>
        <a:xfrm>
          <a:off x="0" y="0"/>
          <a:ext cx="0" cy="0"/>
          <a:chOff x="0" y="0"/>
          <a:chExt cx="0" cy="0"/>
        </a:xfrm>
      </p:grpSpPr>
      <p:pic>
        <p:nvPicPr>
          <p:cNvPr id="5" name="shpEnergyBeam">
            <a:extLst>
              <a:ext uri="{FF2B5EF4-FFF2-40B4-BE49-F238E27FC236}">
                <a16:creationId xmlns:a16="http://schemas.microsoft.com/office/drawing/2014/main" id="{6C798400-0606-420B-F957-CD976BA4C935}"/>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 y="5551008"/>
            <a:ext cx="8555567" cy="255113"/>
          </a:xfrm>
          <a:prstGeom prst="rect">
            <a:avLst/>
          </a:prstGeom>
        </p:spPr>
      </p:pic>
      <p:pic>
        <p:nvPicPr>
          <p:cNvPr id="9" name="shpLogo">
            <a:extLst>
              <a:ext uri="{FF2B5EF4-FFF2-40B4-BE49-F238E27FC236}">
                <a16:creationId xmlns:a16="http://schemas.microsoft.com/office/drawing/2014/main" id="{217E3441-465B-3E48-9F5D-6AEB6D9B5B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3026" y="6110661"/>
            <a:ext cx="2853897" cy="410961"/>
          </a:xfrm>
          <a:prstGeom prst="rect">
            <a:avLst/>
          </a:prstGeom>
        </p:spPr>
      </p:pic>
      <p:pic>
        <p:nvPicPr>
          <p:cNvPr id="10" name="shpClaim">
            <a:extLst>
              <a:ext uri="{FF2B5EF4-FFF2-40B4-BE49-F238E27FC236}">
                <a16:creationId xmlns:a16="http://schemas.microsoft.com/office/drawing/2014/main" id="{02854504-3BDC-5A78-0535-87D39CFFD1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4417" y="6247843"/>
            <a:ext cx="3149724" cy="214181"/>
          </a:xfrm>
          <a:prstGeom prst="rect">
            <a:avLst/>
          </a:prstGeom>
        </p:spPr>
      </p:pic>
      <p:sp>
        <p:nvSpPr>
          <p:cNvPr id="2" name="Footer Placeholder 1"/>
          <p:cNvSpPr>
            <a:spLocks noGrp="1"/>
          </p:cNvSpPr>
          <p:nvPr>
            <p:ph type="ftr" sz="quarter" idx="10"/>
          </p:nvPr>
        </p:nvSpPr>
        <p:spPr>
          <a:xfrm>
            <a:off x="0" y="6858000"/>
            <a:ext cx="0" cy="0"/>
          </a:xfrm>
          <a:prstGeom prst="rect">
            <a:avLst/>
          </a:prstGeom>
        </p:spPr>
        <p:txBody>
          <a:bodyPr/>
          <a:lstStyle>
            <a:lvl1pPr>
              <a:defRPr sz="100">
                <a:noFill/>
              </a:defRPr>
            </a:lvl1pPr>
          </a:lstStyle>
          <a:p>
            <a:r>
              <a:rPr lang="en-US"/>
              <a:t>PROPRIETARY</a:t>
            </a:r>
          </a:p>
        </p:txBody>
      </p:sp>
      <p:sp>
        <p:nvSpPr>
          <p:cNvPr id="3" name="Date Placeholder 2"/>
          <p:cNvSpPr>
            <a:spLocks noGrp="1"/>
          </p:cNvSpPr>
          <p:nvPr>
            <p:ph type="dt" sz="half" idx="11"/>
          </p:nvPr>
        </p:nvSpPr>
        <p:spPr>
          <a:xfrm>
            <a:off x="0" y="6858000"/>
            <a:ext cx="0" cy="0"/>
          </a:xfrm>
          <a:prstGeom prst="rect">
            <a:avLst/>
          </a:prstGeom>
        </p:spPr>
        <p:txBody>
          <a:bodyPr/>
          <a:lstStyle>
            <a:lvl1pPr>
              <a:defRPr sz="100">
                <a:noFill/>
              </a:defRPr>
            </a:lvl1pPr>
          </a:lstStyle>
          <a:p>
            <a:r>
              <a:rPr lang="de-DE"/>
              <a:t>© WOODWARD, INC.</a:t>
            </a:r>
            <a:endParaRPr lang="en-US"/>
          </a:p>
        </p:txBody>
      </p:sp>
      <p:sp>
        <p:nvSpPr>
          <p:cNvPr id="4" name="Slide Number Placeholder 3"/>
          <p:cNvSpPr>
            <a:spLocks noGrp="1"/>
          </p:cNvSpPr>
          <p:nvPr>
            <p:ph type="sldNum" sz="quarter" idx="12"/>
          </p:nvPr>
        </p:nvSpPr>
        <p:spPr/>
        <p:txBody>
          <a:bodyPr/>
          <a:lstStyle/>
          <a:p>
            <a:fld id="{92F3E3E6-B34B-4638-86DB-0B69E13808F2}" type="slidenum">
              <a:rPr lang="en-US" noProof="0" smtClean="0"/>
              <a:t>‹#›</a:t>
            </a:fld>
            <a:endParaRPr lang="en-US" noProof="0"/>
          </a:p>
        </p:txBody>
      </p:sp>
      <p:sp>
        <p:nvSpPr>
          <p:cNvPr id="12" name="Bildplatzhalter 11">
            <a:extLst>
              <a:ext uri="{FF2B5EF4-FFF2-40B4-BE49-F238E27FC236}">
                <a16:creationId xmlns:a16="http://schemas.microsoft.com/office/drawing/2014/main" id="{56F7E31A-A184-AF3C-5B44-9842F8B6E975}"/>
              </a:ext>
            </a:extLst>
          </p:cNvPr>
          <p:cNvSpPr>
            <a:spLocks noGrp="1"/>
          </p:cNvSpPr>
          <p:nvPr>
            <p:ph type="pic" sz="quarter" idx="13"/>
          </p:nvPr>
        </p:nvSpPr>
        <p:spPr>
          <a:xfrm>
            <a:off x="-1" y="-2"/>
            <a:ext cx="12192000" cy="5806123"/>
          </a:xfrm>
          <a:custGeom>
            <a:avLst/>
            <a:gdLst>
              <a:gd name="connsiteX0" fmla="*/ 0 w 12192000"/>
              <a:gd name="connsiteY0" fmla="*/ 0 h 5806123"/>
              <a:gd name="connsiteX1" fmla="*/ 12192000 w 12192000"/>
              <a:gd name="connsiteY1" fmla="*/ 0 h 5806123"/>
              <a:gd name="connsiteX2" fmla="*/ 12192000 w 12192000"/>
              <a:gd name="connsiteY2" fmla="*/ 5806123 h 5806123"/>
              <a:gd name="connsiteX3" fmla="*/ 8555569 w 12192000"/>
              <a:gd name="connsiteY3" fmla="*/ 5806123 h 5806123"/>
              <a:gd name="connsiteX4" fmla="*/ 8555569 w 12192000"/>
              <a:gd name="connsiteY4" fmla="*/ 5551010 h 5806123"/>
              <a:gd name="connsiteX5" fmla="*/ 2 w 12192000"/>
              <a:gd name="connsiteY5" fmla="*/ 5551010 h 5806123"/>
              <a:gd name="connsiteX6" fmla="*/ 2 w 12192000"/>
              <a:gd name="connsiteY6" fmla="*/ 5806123 h 5806123"/>
              <a:gd name="connsiteX7" fmla="*/ 0 w 12192000"/>
              <a:gd name="connsiteY7" fmla="*/ 5806123 h 580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806123">
                <a:moveTo>
                  <a:pt x="0" y="0"/>
                </a:moveTo>
                <a:lnTo>
                  <a:pt x="12192000" y="0"/>
                </a:lnTo>
                <a:lnTo>
                  <a:pt x="12192000" y="5806123"/>
                </a:lnTo>
                <a:lnTo>
                  <a:pt x="8555569" y="5806123"/>
                </a:lnTo>
                <a:lnTo>
                  <a:pt x="8555569" y="5551010"/>
                </a:lnTo>
                <a:lnTo>
                  <a:pt x="2" y="5551010"/>
                </a:lnTo>
                <a:lnTo>
                  <a:pt x="2" y="5806123"/>
                </a:lnTo>
                <a:lnTo>
                  <a:pt x="0" y="5806123"/>
                </a:lnTo>
                <a:close/>
              </a:path>
            </a:pathLst>
          </a:custGeom>
          <a:solidFill>
            <a:schemeClr val="tx2"/>
          </a:solidFill>
        </p:spPr>
        <p:txBody>
          <a:bodyPr wrap="square" anchor="ctr">
            <a:noAutofit/>
          </a:bodyPr>
          <a:lstStyle/>
          <a:p>
            <a:r>
              <a:rPr lang="en-US"/>
              <a:t>Click icon to add picture</a:t>
            </a:r>
            <a:endParaRPr lang="de-DE"/>
          </a:p>
        </p:txBody>
      </p:sp>
      <p:sp>
        <p:nvSpPr>
          <p:cNvPr id="7" name="Titel 6">
            <a:extLst>
              <a:ext uri="{FF2B5EF4-FFF2-40B4-BE49-F238E27FC236}">
                <a16:creationId xmlns:a16="http://schemas.microsoft.com/office/drawing/2014/main" id="{B5FEC364-73A2-BF56-E204-40C0E09055D7}"/>
              </a:ext>
            </a:extLst>
          </p:cNvPr>
          <p:cNvSpPr>
            <a:spLocks noGrp="1"/>
          </p:cNvSpPr>
          <p:nvPr>
            <p:ph type="title" hasCustomPrompt="1"/>
          </p:nvPr>
        </p:nvSpPr>
        <p:spPr/>
        <p:txBody>
          <a:bodyPr/>
          <a:lstStyle>
            <a:lvl1pPr>
              <a:defRPr/>
            </a:lvl1pPr>
          </a:lstStyle>
          <a:p>
            <a:r>
              <a:rPr lang="de-DE"/>
              <a:t>Insert </a:t>
            </a:r>
            <a:r>
              <a:rPr lang="de-DE" err="1"/>
              <a:t>thank</a:t>
            </a:r>
            <a:r>
              <a:rPr lang="de-DE"/>
              <a:t> </a:t>
            </a:r>
            <a:r>
              <a:rPr lang="de-DE" err="1"/>
              <a:t>you</a:t>
            </a:r>
            <a:r>
              <a:rPr lang="de-DE"/>
              <a:t> title</a:t>
            </a:r>
          </a:p>
        </p:txBody>
      </p:sp>
    </p:spTree>
    <p:extLst>
      <p:ext uri="{BB962C8B-B14F-4D97-AF65-F5344CB8AC3E}">
        <p14:creationId xmlns:p14="http://schemas.microsoft.com/office/powerpoint/2010/main" val="3330704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lvl1pPr>
              <a:defRPr b="0" i="0">
                <a:latin typeface="Aptos" panose="020B0004020202020204" pitchFamily="34" charset="0"/>
              </a:defRPr>
            </a:lvl1pPr>
          </a:lstStyle>
          <a:p>
            <a:r>
              <a:rPr lang="en-US"/>
              <a:t>Click to edit Master title style</a:t>
            </a:r>
          </a:p>
        </p:txBody>
      </p:sp>
      <p:sp>
        <p:nvSpPr>
          <p:cNvPr id="3" name="Content Placeholder 2"/>
          <p:cNvSpPr>
            <a:spLocks noGrp="1"/>
          </p:cNvSpPr>
          <p:nvPr>
            <p:ph sz="half" idx="1"/>
          </p:nvPr>
        </p:nvSpPr>
        <p:spPr>
          <a:xfrm>
            <a:off x="638400" y="1708801"/>
            <a:ext cx="10943167" cy="4366684"/>
          </a:xfrm>
        </p:spPr>
        <p:txBody>
          <a:bodyPr/>
          <a:lstStyle>
            <a:lvl1pPr>
              <a:lnSpc>
                <a:spcPct val="100000"/>
              </a:lnSpc>
              <a:defRPr b="0" i="0">
                <a:solidFill>
                  <a:schemeClr val="tx1"/>
                </a:solidFill>
                <a:latin typeface="Aptos" panose="020B0004020202020204" pitchFamily="34" charset="0"/>
              </a:defRPr>
            </a:lvl1pPr>
            <a:lvl2pPr>
              <a:lnSpc>
                <a:spcPct val="100000"/>
              </a:lnSpc>
              <a:defRPr b="0" i="0">
                <a:solidFill>
                  <a:schemeClr val="tx1"/>
                </a:solidFill>
                <a:latin typeface="Aptos" panose="020B0004020202020204" pitchFamily="34" charset="0"/>
              </a:defRPr>
            </a:lvl2pPr>
            <a:lvl3pPr>
              <a:lnSpc>
                <a:spcPct val="100000"/>
              </a:lnSpc>
              <a:defRPr b="0" i="0">
                <a:solidFill>
                  <a:schemeClr val="tx1"/>
                </a:solidFill>
                <a:latin typeface="Aptos" panose="020B0004020202020204" pitchFamily="34" charset="0"/>
              </a:defRPr>
            </a:lvl3pPr>
            <a:lvl4pPr>
              <a:lnSpc>
                <a:spcPct val="100000"/>
              </a:lnSpc>
              <a:defRPr b="0" i="0">
                <a:solidFill>
                  <a:schemeClr val="tx1"/>
                </a:solidFill>
                <a:latin typeface="Aptos" panose="020B0004020202020204" pitchFamily="34" charset="0"/>
              </a:defRPr>
            </a:lvl4pPr>
            <a:lvl5pPr>
              <a:lnSpc>
                <a:spcPct val="100000"/>
              </a:lnSpc>
              <a:defRPr b="0" i="0">
                <a:solidFill>
                  <a:schemeClr val="tx1"/>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93491" y="6536972"/>
            <a:ext cx="579967" cy="240000"/>
          </a:xfrm>
        </p:spPr>
        <p:txBody>
          <a:bodyPr/>
          <a:lstStyle>
            <a:lvl1pPr>
              <a:defRPr>
                <a:solidFill>
                  <a:schemeClr val="bg1"/>
                </a:solidFill>
              </a:defRPr>
            </a:lvl1pPr>
          </a:lstStyle>
          <a:p>
            <a:fld id="{24330BBE-BDEA-0B4A-B951-929686DB0A5A}" type="slidenum">
              <a:rPr lang="en-GB" smtClean="0"/>
              <a:pPr/>
              <a:t>‹#›</a:t>
            </a:fld>
            <a:endParaRPr lang="en-GB"/>
          </a:p>
        </p:txBody>
      </p:sp>
    </p:spTree>
    <p:extLst>
      <p:ext uri="{BB962C8B-B14F-4D97-AF65-F5344CB8AC3E}">
        <p14:creationId xmlns:p14="http://schemas.microsoft.com/office/powerpoint/2010/main" val="3636040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1">
    <p:spTree>
      <p:nvGrpSpPr>
        <p:cNvPr id="1" name=""/>
        <p:cNvGrpSpPr/>
        <p:nvPr/>
      </p:nvGrpSpPr>
      <p:grpSpPr>
        <a:xfrm>
          <a:off x="0" y="0"/>
          <a:ext cx="0" cy="0"/>
          <a:chOff x="0" y="0"/>
          <a:chExt cx="0" cy="0"/>
        </a:xfrm>
      </p:grpSpPr>
      <p:sp>
        <p:nvSpPr>
          <p:cNvPr id="7" name="Fußzeilenplatzhalter 4">
            <a:extLst>
              <a:ext uri="{FF2B5EF4-FFF2-40B4-BE49-F238E27FC236}">
                <a16:creationId xmlns:a16="http://schemas.microsoft.com/office/drawing/2014/main" id="{2AC0A6A5-A821-C22A-8125-1D728601ACC1}"/>
              </a:ext>
            </a:extLst>
          </p:cNvPr>
          <p:cNvSpPr>
            <a:spLocks noGrp="1"/>
          </p:cNvSpPr>
          <p:nvPr>
            <p:ph type="ftr" sz="quarter" idx="11"/>
          </p:nvPr>
        </p:nvSpPr>
        <p:spPr>
          <a:xfrm>
            <a:off x="-4800" y="6861600"/>
            <a:ext cx="0" cy="0"/>
          </a:xfrm>
          <a:prstGeom prst="rect">
            <a:avLst/>
          </a:prstGeom>
        </p:spPr>
        <p:txBody>
          <a:bodyPr/>
          <a:lstStyle>
            <a:lvl1pPr>
              <a:defRPr>
                <a:noFill/>
              </a:defRPr>
            </a:lvl1pPr>
          </a:lstStyle>
          <a:p>
            <a:r>
              <a:rPr lang="en-US" noProof="0"/>
              <a:t>PROPRIETARY</a:t>
            </a:r>
          </a:p>
        </p:txBody>
      </p:sp>
      <p:sp>
        <p:nvSpPr>
          <p:cNvPr id="8" name="Datumsplatzhalter 3">
            <a:extLst>
              <a:ext uri="{FF2B5EF4-FFF2-40B4-BE49-F238E27FC236}">
                <a16:creationId xmlns:a16="http://schemas.microsoft.com/office/drawing/2014/main" id="{9990AB3B-40DC-6A24-BD7C-84F1965A38E4}"/>
              </a:ext>
            </a:extLst>
          </p:cNvPr>
          <p:cNvSpPr>
            <a:spLocks noGrp="1"/>
          </p:cNvSpPr>
          <p:nvPr>
            <p:ph type="dt" sz="half" idx="12"/>
          </p:nvPr>
        </p:nvSpPr>
        <p:spPr>
          <a:xfrm>
            <a:off x="-4800" y="6861600"/>
            <a:ext cx="0" cy="0"/>
          </a:xfrm>
          <a:prstGeom prst="rect">
            <a:avLst/>
          </a:prstGeom>
        </p:spPr>
        <p:txBody>
          <a:bodyPr/>
          <a:lstStyle>
            <a:lvl1pPr>
              <a:defRPr sz="100">
                <a:noFill/>
              </a:defRPr>
            </a:lvl1pPr>
          </a:lstStyle>
          <a:p>
            <a:r>
              <a:rPr lang="de-DE" noProof="0"/>
              <a:t>© WOODWARD, INC.</a:t>
            </a:r>
            <a:endParaRPr lang="en-US" noProof="0"/>
          </a:p>
        </p:txBody>
      </p:sp>
      <p:sp>
        <p:nvSpPr>
          <p:cNvPr id="13" name="Foliennummernplatzhalter 5">
            <a:extLst>
              <a:ext uri="{FF2B5EF4-FFF2-40B4-BE49-F238E27FC236}">
                <a16:creationId xmlns:a16="http://schemas.microsoft.com/office/drawing/2014/main" id="{DBC839FE-8432-556A-FD91-18D1D48D1517}"/>
              </a:ext>
            </a:extLst>
          </p:cNvPr>
          <p:cNvSpPr>
            <a:spLocks noGrp="1"/>
          </p:cNvSpPr>
          <p:nvPr>
            <p:ph type="sldNum" sz="quarter" idx="13"/>
          </p:nvPr>
        </p:nvSpPr>
        <p:spPr>
          <a:xfrm>
            <a:off x="-4800" y="6858000"/>
            <a:ext cx="0" cy="0"/>
          </a:xfrm>
        </p:spPr>
        <p:txBody>
          <a:bodyPr/>
          <a:lstStyle/>
          <a:p>
            <a:fld id="{92F3E3E6-B34B-4638-86DB-0B69E13808F2}" type="slidenum">
              <a:rPr lang="en-US" noProof="0" smtClean="0"/>
              <a:t>‹#›</a:t>
            </a:fld>
            <a:endParaRPr lang="en-US" noProof="0"/>
          </a:p>
        </p:txBody>
      </p:sp>
      <p:sp>
        <p:nvSpPr>
          <p:cNvPr id="14" name="Rectangle 13">
            <a:extLst>
              <a:ext uri="{FF2B5EF4-FFF2-40B4-BE49-F238E27FC236}">
                <a16:creationId xmlns:a16="http://schemas.microsoft.com/office/drawing/2014/main" id="{E3FDD14E-6276-88B3-1C2B-07BD8E9B90A1}"/>
              </a:ext>
            </a:extLst>
          </p:cNvPr>
          <p:cNvSpPr/>
          <p:nvPr userDrawn="1"/>
        </p:nvSpPr>
        <p:spPr>
          <a:xfrm>
            <a:off x="0" y="6766904"/>
            <a:ext cx="12192000" cy="1026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endParaRPr lang="en-US" noProof="0"/>
          </a:p>
        </p:txBody>
      </p:sp>
      <p:sp>
        <p:nvSpPr>
          <p:cNvPr id="15" name="Textfeld 8">
            <a:extLst>
              <a:ext uri="{FF2B5EF4-FFF2-40B4-BE49-F238E27FC236}">
                <a16:creationId xmlns:a16="http://schemas.microsoft.com/office/drawing/2014/main" id="{6EE49516-CFD4-A134-EC79-AF74BEFADA88}"/>
              </a:ext>
            </a:extLst>
          </p:cNvPr>
          <p:cNvSpPr txBox="1"/>
          <p:nvPr userDrawn="1"/>
        </p:nvSpPr>
        <p:spPr>
          <a:xfrm>
            <a:off x="9596187" y="6404673"/>
            <a:ext cx="2367213" cy="23194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600"/>
              <a:t>© WOODWARD, INC.</a:t>
            </a:r>
            <a:r>
              <a:rPr lang="en-US" sz="600">
                <a:solidFill>
                  <a:schemeClr val="tx1"/>
                </a:solidFill>
              </a:rPr>
              <a:t>      </a:t>
            </a:r>
            <a:r>
              <a:rPr lang="en-US" sz="1000" noProof="0">
                <a:solidFill>
                  <a:srgbClr val="640000"/>
                </a:solidFill>
              </a:rPr>
              <a:t>| </a:t>
            </a:r>
            <a:fld id="{DC8EE66E-F181-468C-945E-BF82BFF0D47C}" type="slidenum">
              <a:rPr lang="en-US" sz="1000" noProof="0" smtClean="0">
                <a:solidFill>
                  <a:srgbClr val="640000"/>
                </a:solidFill>
              </a:rPr>
              <a:t>‹#›</a:t>
            </a:fld>
            <a:endParaRPr lang="en-US" sz="1000" noProof="0">
              <a:solidFill>
                <a:srgbClr val="640000"/>
              </a:solidFill>
            </a:endParaRPr>
          </a:p>
        </p:txBody>
      </p:sp>
      <p:pic>
        <p:nvPicPr>
          <p:cNvPr id="16" name="Grafik 12">
            <a:extLst>
              <a:ext uri="{FF2B5EF4-FFF2-40B4-BE49-F238E27FC236}">
                <a16:creationId xmlns:a16="http://schemas.microsoft.com/office/drawing/2014/main" id="{FB6B14C5-85D0-12EE-CD7B-FFA8C90F66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586"/>
          <a:stretch/>
        </p:blipFill>
        <p:spPr>
          <a:xfrm>
            <a:off x="228600" y="6400800"/>
            <a:ext cx="381449" cy="267876"/>
          </a:xfrm>
          <a:prstGeom prst="rect">
            <a:avLst/>
          </a:prstGeom>
        </p:spPr>
      </p:pic>
    </p:spTree>
    <p:extLst>
      <p:ext uri="{BB962C8B-B14F-4D97-AF65-F5344CB8AC3E}">
        <p14:creationId xmlns:p14="http://schemas.microsoft.com/office/powerpoint/2010/main" val="58372409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tandard 2">
    <p:spTree>
      <p:nvGrpSpPr>
        <p:cNvPr id="1" name=""/>
        <p:cNvGrpSpPr/>
        <p:nvPr/>
      </p:nvGrpSpPr>
      <p:grpSpPr>
        <a:xfrm>
          <a:off x="0" y="0"/>
          <a:ext cx="0" cy="0"/>
          <a:chOff x="0" y="0"/>
          <a:chExt cx="0" cy="0"/>
        </a:xfrm>
      </p:grpSpPr>
      <p:sp>
        <p:nvSpPr>
          <p:cNvPr id="2" name="Titel 1"/>
          <p:cNvSpPr>
            <a:spLocks noGrp="1"/>
          </p:cNvSpPr>
          <p:nvPr>
            <p:ph type="title"/>
          </p:nvPr>
        </p:nvSpPr>
        <p:spPr>
          <a:xfrm>
            <a:off x="982662" y="-579050"/>
            <a:ext cx="10224000" cy="468000"/>
          </a:xfrm>
        </p:spPr>
        <p:txBody>
          <a:bodyPr lIns="0" tIns="0" rIns="0" bIns="0" anchor="b" anchorCtr="0"/>
          <a:lstStyle>
            <a:lvl1pPr algn="l">
              <a:defRPr/>
            </a:lvl1pPr>
          </a:lstStyle>
          <a:p>
            <a:r>
              <a:rPr lang="en-US" noProof="0"/>
              <a:t>Click to edit Master title style</a:t>
            </a:r>
          </a:p>
        </p:txBody>
      </p:sp>
      <p:sp>
        <p:nvSpPr>
          <p:cNvPr id="5" name="Fußzeilenplatzhalter 4"/>
          <p:cNvSpPr>
            <a:spLocks noGrp="1"/>
          </p:cNvSpPr>
          <p:nvPr>
            <p:ph type="ftr" sz="quarter" idx="11"/>
          </p:nvPr>
        </p:nvSpPr>
        <p:spPr/>
        <p:txBody>
          <a:bodyPr/>
          <a:lstStyle/>
          <a:p>
            <a:r>
              <a:rPr lang="en-US" noProof="0"/>
              <a:t>PROPRIETARY</a:t>
            </a:r>
          </a:p>
        </p:txBody>
      </p:sp>
      <p:sp>
        <p:nvSpPr>
          <p:cNvPr id="4" name="Datumsplatzhalter 3"/>
          <p:cNvSpPr>
            <a:spLocks noGrp="1"/>
          </p:cNvSpPr>
          <p:nvPr>
            <p:ph type="dt" sz="half" idx="13"/>
          </p:nvPr>
        </p:nvSpPr>
        <p:spPr/>
        <p:txBody>
          <a:bodyPr/>
          <a:lstStyle/>
          <a:p>
            <a:r>
              <a:rPr lang="de-DE" noProof="0"/>
              <a:t>© WOODWARD, INC.</a:t>
            </a:r>
            <a:endParaRPr lang="en-US" noProof="0"/>
          </a:p>
        </p:txBody>
      </p:sp>
      <p:sp>
        <p:nvSpPr>
          <p:cNvPr id="7" name="Foliennummernplatzhalter 6"/>
          <p:cNvSpPr>
            <a:spLocks noGrp="1"/>
          </p:cNvSpPr>
          <p:nvPr>
            <p:ph type="sldNum" sz="quarter" idx="14"/>
          </p:nvPr>
        </p:nvSpPr>
        <p:spPr/>
        <p:txBody>
          <a:bodyPr/>
          <a:lstStyle/>
          <a:p>
            <a:fld id="{92F3E3E6-B34B-4638-86DB-0B69E13808F2}" type="slidenum">
              <a:rPr lang="en-US" noProof="0" smtClean="0"/>
              <a:t>‹#›</a:t>
            </a:fld>
            <a:endParaRPr lang="en-US" noProof="0"/>
          </a:p>
        </p:txBody>
      </p:sp>
      <p:sp>
        <p:nvSpPr>
          <p:cNvPr id="3" name="Inhaltsplatzhalter 2"/>
          <p:cNvSpPr>
            <a:spLocks noGrp="1"/>
          </p:cNvSpPr>
          <p:nvPr>
            <p:ph idx="1"/>
          </p:nvPr>
        </p:nvSpPr>
        <p:spPr>
          <a:xfrm>
            <a:off x="847171" y="579993"/>
            <a:ext cx="10497659" cy="5120164"/>
          </a:xfrm>
        </p:spPr>
        <p:txBody>
          <a:bodyPr/>
          <a:lstStyle>
            <a:lvl1pPr>
              <a:spcAft>
                <a:spcPts val="2000"/>
              </a:spcAft>
              <a:defRPr sz="3200">
                <a:solidFill>
                  <a:schemeClr val="tx1"/>
                </a:solidFill>
              </a:defRPr>
            </a:lvl1pPr>
            <a:lvl2pPr marL="360000" indent="-360000">
              <a:spcBef>
                <a:spcPts val="0"/>
              </a:spcBef>
              <a:defRPr sz="3200" b="0">
                <a:solidFill>
                  <a:schemeClr val="tx1"/>
                </a:solidFill>
              </a:defRPr>
            </a:lvl2pPr>
            <a:lvl3pPr marL="720000" indent="-360000">
              <a:defRPr sz="2000">
                <a:solidFill>
                  <a:schemeClr val="tx1"/>
                </a:solidFill>
              </a:defRPr>
            </a:lvl3pPr>
            <a:lvl4pPr marL="990000" indent="-270000">
              <a:defRPr sz="2000">
                <a:solidFill>
                  <a:schemeClr val="tx1"/>
                </a:solidFill>
              </a:defRPr>
            </a:lvl4pPr>
            <a:lvl5pPr marL="990000" indent="-270000">
              <a:defRPr sz="2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37183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tandard 3">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5" name="Datumsplatzhalter 4"/>
          <p:cNvSpPr>
            <a:spLocks noGrp="1"/>
          </p:cNvSpPr>
          <p:nvPr>
            <p:ph type="dt" sz="half" idx="13"/>
          </p:nvPr>
        </p:nvSpPr>
        <p:spPr/>
        <p:txBody>
          <a:bodyPr/>
          <a:lstStyle/>
          <a:p>
            <a:r>
              <a:rPr lang="de-DE" noProof="0"/>
              <a:t>© WOODWARD, INC.</a:t>
            </a:r>
            <a:endParaRPr lang="en-US" noProof="0"/>
          </a:p>
        </p:txBody>
      </p:sp>
      <p:sp>
        <p:nvSpPr>
          <p:cNvPr id="8" name="Foliennummernplatzhalter 7"/>
          <p:cNvSpPr>
            <a:spLocks noGrp="1"/>
          </p:cNvSpPr>
          <p:nvPr>
            <p:ph type="sldNum" sz="quarter" idx="14"/>
          </p:nvPr>
        </p:nvSpPr>
        <p:spPr/>
        <p:txBody>
          <a:bodyPr/>
          <a:lstStyle/>
          <a:p>
            <a:fld id="{92F3E3E6-B34B-4638-86DB-0B69E13808F2}" type="slidenum">
              <a:rPr lang="en-US" noProof="0" smtClean="0"/>
              <a:t>‹#›</a:t>
            </a:fld>
            <a:endParaRPr lang="en-US" noProof="0"/>
          </a:p>
        </p:txBody>
      </p:sp>
      <p:sp>
        <p:nvSpPr>
          <p:cNvPr id="3" name="Inhaltsplatzhalter 2"/>
          <p:cNvSpPr>
            <a:spLocks noGrp="1"/>
          </p:cNvSpPr>
          <p:nvPr>
            <p:ph sz="half" idx="1" hasCustomPrompt="1"/>
          </p:nvPr>
        </p:nvSpPr>
        <p:spPr>
          <a:xfrm>
            <a:off x="847171" y="1923884"/>
            <a:ext cx="5130000" cy="3728770"/>
          </a:xfrm>
        </p:spPr>
        <p:txBody>
          <a:bodyPr lIns="0" tIns="0" rIns="0" bIns="0" anchor="t" anchorCtr="0"/>
          <a:lstStyle>
            <a:lvl1pPr algn="l">
              <a:defRPr sz="2000">
                <a:solidFill>
                  <a:schemeClr val="tx1"/>
                </a:solidFill>
              </a:defRPr>
            </a:lvl1pPr>
            <a:lvl2pPr algn="l">
              <a:defRPr sz="2000">
                <a:solidFill>
                  <a:schemeClr val="tx1"/>
                </a:solidFill>
              </a:defRPr>
            </a:lvl2pPr>
            <a:lvl3pPr algn="l">
              <a:defRPr sz="1600">
                <a:solidFill>
                  <a:schemeClr val="tx1"/>
                </a:solidFill>
              </a:defRPr>
            </a:lvl3pPr>
            <a:lvl4pPr algn="l">
              <a:defRPr sz="1200">
                <a:solidFill>
                  <a:schemeClr val="tx1"/>
                </a:solidFill>
              </a:defRPr>
            </a:lvl4pPr>
            <a:lvl5pPr algn="l">
              <a:defRPr sz="1200">
                <a:solidFill>
                  <a:schemeClr val="tx1"/>
                </a:solidFill>
              </a:defRPr>
            </a:lvl5pPr>
            <a:lvl6pPr algn="l">
              <a:defRPr sz="1200">
                <a:solidFill>
                  <a:schemeClr val="tx1"/>
                </a:solidFill>
              </a:defRPr>
            </a:lvl6pPr>
            <a:lvl7pPr algn="l">
              <a:defRPr sz="1200">
                <a:solidFill>
                  <a:schemeClr val="tx1"/>
                </a:solidFill>
              </a:defRPr>
            </a:lvl7pPr>
            <a:lvl8pPr algn="l">
              <a:defRPr sz="1200" baseline="0">
                <a:solidFill>
                  <a:schemeClr val="tx1"/>
                </a:solidFill>
              </a:defRPr>
            </a:lvl8pPr>
            <a:lvl9pPr algn="l">
              <a:defRPr sz="1200" baseline="0">
                <a:solidFill>
                  <a:schemeClr val="tx1"/>
                </a:solidFill>
              </a:defRPr>
            </a:lvl9pPr>
          </a:lstStyle>
          <a:p>
            <a:pPr lvl="0"/>
            <a:r>
              <a:rPr lang="en-US" noProof="0"/>
              <a:t>Click to add text</a:t>
            </a:r>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a:p>
            <a:pPr lvl="3"/>
            <a:r>
              <a:rPr lang="en-US" noProof="0" err="1"/>
              <a:t>Vierte</a:t>
            </a:r>
            <a:r>
              <a:rPr lang="en-US" noProof="0"/>
              <a:t> </a:t>
            </a:r>
            <a:r>
              <a:rPr lang="en-US" noProof="0" err="1"/>
              <a:t>Ebene</a:t>
            </a:r>
            <a:endParaRPr lang="en-US" noProof="0"/>
          </a:p>
          <a:p>
            <a:pPr lvl="4"/>
            <a:r>
              <a:rPr lang="en-US" noProof="0" err="1"/>
              <a:t>Fünfte</a:t>
            </a:r>
            <a:r>
              <a:rPr lang="en-US" noProof="0"/>
              <a:t> </a:t>
            </a:r>
            <a:r>
              <a:rPr lang="en-US" noProof="0" err="1"/>
              <a:t>Ebene</a:t>
            </a:r>
            <a:endParaRPr lang="en-US" noProof="0"/>
          </a:p>
          <a:p>
            <a:pPr lvl="5"/>
            <a:r>
              <a:rPr lang="en-US" noProof="0" err="1"/>
              <a:t>Sechste</a:t>
            </a:r>
            <a:r>
              <a:rPr lang="en-US" noProof="0"/>
              <a:t> </a:t>
            </a:r>
            <a:r>
              <a:rPr lang="en-US" noProof="0" err="1"/>
              <a:t>Ebene</a:t>
            </a:r>
            <a:endParaRPr lang="en-US" noProof="0"/>
          </a:p>
          <a:p>
            <a:pPr lvl="6"/>
            <a:r>
              <a:rPr lang="en-US" noProof="0" err="1"/>
              <a:t>Siebte</a:t>
            </a:r>
            <a:r>
              <a:rPr lang="en-US" noProof="0"/>
              <a:t> </a:t>
            </a:r>
            <a:r>
              <a:rPr lang="en-US" noProof="0" err="1"/>
              <a:t>Ebene</a:t>
            </a:r>
            <a:endParaRPr lang="en-US" noProof="0"/>
          </a:p>
          <a:p>
            <a:pPr lvl="7"/>
            <a:r>
              <a:rPr lang="en-US" noProof="0" err="1"/>
              <a:t>Achte</a:t>
            </a:r>
            <a:r>
              <a:rPr lang="en-US" noProof="0"/>
              <a:t> </a:t>
            </a:r>
            <a:r>
              <a:rPr lang="en-US" noProof="0" err="1"/>
              <a:t>Ebene</a:t>
            </a:r>
            <a:endParaRPr lang="en-US" noProof="0"/>
          </a:p>
          <a:p>
            <a:pPr lvl="8"/>
            <a:r>
              <a:rPr lang="en-US" noProof="0" err="1"/>
              <a:t>Neunte</a:t>
            </a:r>
            <a:r>
              <a:rPr lang="en-US" noProof="0"/>
              <a:t> </a:t>
            </a:r>
            <a:r>
              <a:rPr lang="en-US" noProof="0" err="1"/>
              <a:t>Ebene</a:t>
            </a:r>
            <a:endParaRPr lang="en-US" noProof="0"/>
          </a:p>
        </p:txBody>
      </p:sp>
      <p:sp>
        <p:nvSpPr>
          <p:cNvPr id="4" name="Inhaltsplatzhalter 3"/>
          <p:cNvSpPr>
            <a:spLocks noGrp="1"/>
          </p:cNvSpPr>
          <p:nvPr>
            <p:ph sz="half" idx="2" hasCustomPrompt="1"/>
          </p:nvPr>
        </p:nvSpPr>
        <p:spPr>
          <a:xfrm>
            <a:off x="6223443" y="1923884"/>
            <a:ext cx="5128771" cy="3728770"/>
          </a:xfrm>
        </p:spPr>
        <p:txBody>
          <a:bodyPr lIns="0" tIns="0" rIns="0" bIns="0" anchor="t" anchorCtr="0"/>
          <a:lstStyle>
            <a:lvl1pPr algn="l">
              <a:defRPr sz="2000">
                <a:solidFill>
                  <a:schemeClr val="tx1"/>
                </a:solidFill>
              </a:defRPr>
            </a:lvl1pPr>
            <a:lvl2pPr algn="l">
              <a:defRPr sz="2000">
                <a:solidFill>
                  <a:schemeClr val="tx1"/>
                </a:solidFill>
              </a:defRPr>
            </a:lvl2pPr>
            <a:lvl3pPr algn="l">
              <a:defRPr sz="1600">
                <a:solidFill>
                  <a:schemeClr val="tx1"/>
                </a:solidFill>
              </a:defRPr>
            </a:lvl3pPr>
            <a:lvl4pPr algn="l">
              <a:defRPr sz="1200">
                <a:solidFill>
                  <a:schemeClr val="tx1"/>
                </a:solidFill>
              </a:defRPr>
            </a:lvl4pPr>
            <a:lvl5pPr algn="l">
              <a:defRPr sz="1200">
                <a:solidFill>
                  <a:schemeClr val="tx1"/>
                </a:solidFill>
              </a:defRPr>
            </a:lvl5pPr>
            <a:lvl6pPr algn="l">
              <a:defRPr sz="1200">
                <a:solidFill>
                  <a:schemeClr val="tx1"/>
                </a:solidFill>
              </a:defRPr>
            </a:lvl6pPr>
            <a:lvl7pPr algn="l">
              <a:defRPr sz="1200">
                <a:solidFill>
                  <a:schemeClr val="tx1"/>
                </a:solidFill>
              </a:defRPr>
            </a:lvl7pPr>
            <a:lvl8pPr algn="l">
              <a:defRPr sz="1200">
                <a:solidFill>
                  <a:schemeClr val="tx1"/>
                </a:solidFill>
              </a:defRPr>
            </a:lvl8pPr>
            <a:lvl9pPr algn="l">
              <a:defRPr sz="1200">
                <a:solidFill>
                  <a:schemeClr val="tx1"/>
                </a:solidFill>
              </a:defRPr>
            </a:lvl9pPr>
          </a:lstStyle>
          <a:p>
            <a:pPr lvl="0"/>
            <a:r>
              <a:rPr lang="en-US" noProof="0"/>
              <a:t>Click to add text</a:t>
            </a:r>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a:p>
            <a:pPr lvl="3"/>
            <a:r>
              <a:rPr lang="en-US" noProof="0" err="1"/>
              <a:t>Vierte</a:t>
            </a:r>
            <a:r>
              <a:rPr lang="en-US" noProof="0"/>
              <a:t> </a:t>
            </a:r>
            <a:r>
              <a:rPr lang="en-US" noProof="0" err="1"/>
              <a:t>Ebene</a:t>
            </a:r>
            <a:endParaRPr lang="en-US" noProof="0"/>
          </a:p>
          <a:p>
            <a:pPr lvl="4"/>
            <a:r>
              <a:rPr lang="en-US" noProof="0" err="1"/>
              <a:t>Fünfte</a:t>
            </a:r>
            <a:r>
              <a:rPr lang="en-US" noProof="0"/>
              <a:t> </a:t>
            </a:r>
            <a:r>
              <a:rPr lang="en-US" noProof="0" err="1"/>
              <a:t>Ebene</a:t>
            </a:r>
            <a:endParaRPr lang="en-US" noProof="0"/>
          </a:p>
          <a:p>
            <a:pPr lvl="5"/>
            <a:r>
              <a:rPr lang="en-US" noProof="0" err="1"/>
              <a:t>Sechste</a:t>
            </a:r>
            <a:r>
              <a:rPr lang="en-US" noProof="0"/>
              <a:t> </a:t>
            </a:r>
            <a:r>
              <a:rPr lang="en-US" noProof="0" err="1"/>
              <a:t>Ebene</a:t>
            </a:r>
            <a:endParaRPr lang="en-US" noProof="0"/>
          </a:p>
          <a:p>
            <a:pPr lvl="6"/>
            <a:r>
              <a:rPr lang="en-US" noProof="0" err="1"/>
              <a:t>Siebte</a:t>
            </a:r>
            <a:r>
              <a:rPr lang="en-US" noProof="0"/>
              <a:t> </a:t>
            </a:r>
            <a:r>
              <a:rPr lang="en-US" noProof="0" err="1"/>
              <a:t>Ebene</a:t>
            </a:r>
            <a:endParaRPr lang="en-US" noProof="0"/>
          </a:p>
          <a:p>
            <a:pPr lvl="7"/>
            <a:r>
              <a:rPr lang="en-US" noProof="0" err="1"/>
              <a:t>Achte</a:t>
            </a:r>
            <a:r>
              <a:rPr lang="en-US" noProof="0"/>
              <a:t> </a:t>
            </a:r>
            <a:r>
              <a:rPr lang="en-US" noProof="0" err="1"/>
              <a:t>Ebene</a:t>
            </a:r>
            <a:endParaRPr lang="en-US" noProof="0"/>
          </a:p>
          <a:p>
            <a:pPr lvl="8"/>
            <a:r>
              <a:rPr lang="en-US" noProof="0" err="1"/>
              <a:t>Neunte</a:t>
            </a:r>
            <a:r>
              <a:rPr lang="en-US" noProof="0"/>
              <a:t> </a:t>
            </a:r>
            <a:r>
              <a:rPr lang="en-US" noProof="0" err="1"/>
              <a:t>Ebene</a:t>
            </a:r>
            <a:endParaRPr lang="en-US" noProof="0"/>
          </a:p>
        </p:txBody>
      </p:sp>
      <p:sp>
        <p:nvSpPr>
          <p:cNvPr id="6" name="Fußzeilenplatzhalter 5"/>
          <p:cNvSpPr>
            <a:spLocks noGrp="1"/>
          </p:cNvSpPr>
          <p:nvPr>
            <p:ph type="ftr" sz="quarter" idx="11"/>
          </p:nvPr>
        </p:nvSpPr>
        <p:spPr/>
        <p:txBody>
          <a:bodyPr/>
          <a:lstStyle/>
          <a:p>
            <a:r>
              <a:rPr lang="en-US" noProof="0"/>
              <a:t>PROPRIETARY</a:t>
            </a:r>
          </a:p>
        </p:txBody>
      </p:sp>
    </p:spTree>
    <p:extLst>
      <p:ext uri="{BB962C8B-B14F-4D97-AF65-F5344CB8AC3E}">
        <p14:creationId xmlns:p14="http://schemas.microsoft.com/office/powerpoint/2010/main" val="3324711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tandard 4">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p:txBody>
          <a:bodyPr/>
          <a:lstStyle/>
          <a:p>
            <a:r>
              <a:rPr lang="en-US" noProof="0"/>
              <a:t>PROPRIETARY</a:t>
            </a:r>
          </a:p>
        </p:txBody>
      </p:sp>
      <p:sp>
        <p:nvSpPr>
          <p:cNvPr id="5" name="Datumsplatzhalter 4"/>
          <p:cNvSpPr>
            <a:spLocks noGrp="1"/>
          </p:cNvSpPr>
          <p:nvPr>
            <p:ph type="dt" sz="half" idx="13"/>
          </p:nvPr>
        </p:nvSpPr>
        <p:spPr/>
        <p:txBody>
          <a:bodyPr/>
          <a:lstStyle/>
          <a:p>
            <a:r>
              <a:rPr lang="de-DE" noProof="0"/>
              <a:t>© WOODWARD, INC.</a:t>
            </a:r>
            <a:endParaRPr lang="en-US" noProof="0"/>
          </a:p>
        </p:txBody>
      </p:sp>
      <p:sp>
        <p:nvSpPr>
          <p:cNvPr id="8" name="Foliennummernplatzhalter 7"/>
          <p:cNvSpPr>
            <a:spLocks noGrp="1"/>
          </p:cNvSpPr>
          <p:nvPr>
            <p:ph type="sldNum" sz="quarter" idx="14"/>
          </p:nvPr>
        </p:nvSpPr>
        <p:spPr/>
        <p:txBody>
          <a:bodyPr/>
          <a:lstStyle/>
          <a:p>
            <a:fld id="{92F3E3E6-B34B-4638-86DB-0B69E13808F2}" type="slidenum">
              <a:rPr lang="en-US" noProof="0" smtClean="0"/>
              <a:t>‹#›</a:t>
            </a:fld>
            <a:endParaRPr lang="en-US" noProof="0"/>
          </a:p>
        </p:txBody>
      </p:sp>
      <p:sp>
        <p:nvSpPr>
          <p:cNvPr id="10" name="Inhaltsplatzhalter 8"/>
          <p:cNvSpPr>
            <a:spLocks noGrp="1"/>
          </p:cNvSpPr>
          <p:nvPr>
            <p:ph sz="quarter" idx="15"/>
          </p:nvPr>
        </p:nvSpPr>
        <p:spPr>
          <a:xfrm>
            <a:off x="847170" y="1923883"/>
            <a:ext cx="2970401" cy="3728770"/>
          </a:xfrm>
        </p:spPr>
        <p:txBody>
          <a:bodyPr lIns="0" tIns="0" rIns="0" bIns="0" anchor="t" anchorCtr="0"/>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Inhaltsplatzhalter 9"/>
          <p:cNvSpPr>
            <a:spLocks noGrp="1"/>
          </p:cNvSpPr>
          <p:nvPr>
            <p:ph sz="quarter" idx="16"/>
          </p:nvPr>
        </p:nvSpPr>
        <p:spPr>
          <a:xfrm>
            <a:off x="4054285" y="1923882"/>
            <a:ext cx="7297930" cy="3728770"/>
          </a:xfrm>
        </p:spPr>
        <p:txBody>
          <a:bodyPr lIns="0" tIns="0" rIns="0" bIns="0" anchor="t" anchorCtr="0"/>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itle 2"/>
          <p:cNvSpPr>
            <a:spLocks noGrp="1"/>
          </p:cNvSpPr>
          <p:nvPr>
            <p:ph type="title"/>
          </p:nvPr>
        </p:nvSpPr>
        <p:spPr/>
        <p:txBody>
          <a:bodyPr/>
          <a:lstStyle>
            <a:lvl1pPr>
              <a:defRPr>
                <a:solidFill>
                  <a:schemeClr val="tx1"/>
                </a:solidFill>
              </a:defRPr>
            </a:lvl1pPr>
          </a:lstStyle>
          <a:p>
            <a:r>
              <a:rPr lang="en-US" noProof="0"/>
              <a:t>Click to edit Master title style</a:t>
            </a:r>
          </a:p>
        </p:txBody>
      </p:sp>
    </p:spTree>
    <p:extLst>
      <p:ext uri="{BB962C8B-B14F-4D97-AF65-F5344CB8AC3E}">
        <p14:creationId xmlns:p14="http://schemas.microsoft.com/office/powerpoint/2010/main" val="312355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tandard 5">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p:txBody>
          <a:bodyPr/>
          <a:lstStyle/>
          <a:p>
            <a:r>
              <a:rPr lang="en-US" noProof="0"/>
              <a:t>PROPRIETARY</a:t>
            </a:r>
          </a:p>
        </p:txBody>
      </p:sp>
      <p:sp>
        <p:nvSpPr>
          <p:cNvPr id="5" name="Datumsplatzhalter 4"/>
          <p:cNvSpPr>
            <a:spLocks noGrp="1"/>
          </p:cNvSpPr>
          <p:nvPr>
            <p:ph type="dt" sz="half" idx="13"/>
          </p:nvPr>
        </p:nvSpPr>
        <p:spPr/>
        <p:txBody>
          <a:bodyPr/>
          <a:lstStyle/>
          <a:p>
            <a:r>
              <a:rPr lang="de-DE" noProof="0"/>
              <a:t>© WOODWARD, INC.</a:t>
            </a:r>
            <a:endParaRPr lang="en-US" noProof="0"/>
          </a:p>
        </p:txBody>
      </p:sp>
      <p:sp>
        <p:nvSpPr>
          <p:cNvPr id="8" name="Foliennummernplatzhalter 7"/>
          <p:cNvSpPr>
            <a:spLocks noGrp="1"/>
          </p:cNvSpPr>
          <p:nvPr>
            <p:ph type="sldNum" sz="quarter" idx="14"/>
          </p:nvPr>
        </p:nvSpPr>
        <p:spPr/>
        <p:txBody>
          <a:bodyPr/>
          <a:lstStyle/>
          <a:p>
            <a:fld id="{92F3E3E6-B34B-4638-86DB-0B69E13808F2}" type="slidenum">
              <a:rPr lang="en-US" noProof="0" smtClean="0"/>
              <a:t>‹#›</a:t>
            </a:fld>
            <a:endParaRPr lang="en-US" noProof="0"/>
          </a:p>
        </p:txBody>
      </p:sp>
      <p:sp>
        <p:nvSpPr>
          <p:cNvPr id="4" name="Inhaltsplatzhalter 8"/>
          <p:cNvSpPr>
            <a:spLocks noGrp="1"/>
          </p:cNvSpPr>
          <p:nvPr>
            <p:ph sz="quarter" idx="16"/>
          </p:nvPr>
        </p:nvSpPr>
        <p:spPr>
          <a:xfrm>
            <a:off x="847170" y="1923881"/>
            <a:ext cx="7297930" cy="3728770"/>
          </a:xfrm>
        </p:spPr>
        <p:txBody>
          <a:bodyPr lIns="0" tIns="0" rIns="0" bIns="0" anchor="t" anchorCtr="0"/>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Inhaltsplatzhalter 9"/>
          <p:cNvSpPr>
            <a:spLocks noGrp="1"/>
          </p:cNvSpPr>
          <p:nvPr>
            <p:ph sz="quarter" idx="15"/>
          </p:nvPr>
        </p:nvSpPr>
        <p:spPr>
          <a:xfrm>
            <a:off x="8374429" y="1923882"/>
            <a:ext cx="2970401" cy="3728770"/>
          </a:xfrm>
        </p:spPr>
        <p:txBody>
          <a:bodyPr lIns="0" tIns="0" rIns="0" bIns="0" anchor="t" anchorCtr="0"/>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itle 2"/>
          <p:cNvSpPr>
            <a:spLocks noGrp="1"/>
          </p:cNvSpPr>
          <p:nvPr>
            <p:ph type="title"/>
          </p:nvPr>
        </p:nvSpPr>
        <p:spPr>
          <a:xfrm>
            <a:off x="847170" y="579992"/>
            <a:ext cx="10497660" cy="1077218"/>
          </a:xfrm>
        </p:spPr>
        <p:txBody>
          <a:bodyPr/>
          <a:lstStyle>
            <a:lvl1pPr>
              <a:defRPr>
                <a:solidFill>
                  <a:schemeClr val="tx1"/>
                </a:solidFill>
              </a:defRPr>
            </a:lvl1pPr>
          </a:lstStyle>
          <a:p>
            <a:r>
              <a:rPr lang="en-US" noProof="0"/>
              <a:t>Click to edit Master title style</a:t>
            </a:r>
          </a:p>
        </p:txBody>
      </p:sp>
    </p:spTree>
    <p:extLst>
      <p:ext uri="{BB962C8B-B14F-4D97-AF65-F5344CB8AC3E}">
        <p14:creationId xmlns:p14="http://schemas.microsoft.com/office/powerpoint/2010/main" val="406866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ne image with headline">
    <p:spTree>
      <p:nvGrpSpPr>
        <p:cNvPr id="1" name=""/>
        <p:cNvGrpSpPr/>
        <p:nvPr/>
      </p:nvGrpSpPr>
      <p:grpSpPr>
        <a:xfrm>
          <a:off x="0" y="0"/>
          <a:ext cx="0" cy="0"/>
          <a:chOff x="0" y="0"/>
          <a:chExt cx="0" cy="0"/>
        </a:xfrm>
      </p:grpSpPr>
      <p:sp>
        <p:nvSpPr>
          <p:cNvPr id="7" name="Bildplatzhalter 6"/>
          <p:cNvSpPr>
            <a:spLocks noGrp="1"/>
          </p:cNvSpPr>
          <p:nvPr>
            <p:ph type="pic" sz="quarter" idx="12"/>
          </p:nvPr>
        </p:nvSpPr>
        <p:spPr>
          <a:xfrm>
            <a:off x="0" y="-1"/>
            <a:ext cx="12192000" cy="6138000"/>
          </a:xfrm>
          <a:noFill/>
          <a:effectLst/>
        </p:spPr>
        <p:txBody>
          <a:bodyPr lIns="91440" tIns="45720" rIns="91440" bIns="45720" anchor="t" anchorCtr="0"/>
          <a:lstStyle>
            <a:lvl1pPr algn="l">
              <a:defRPr/>
            </a:lvl1pPr>
          </a:lstStyle>
          <a:p>
            <a:r>
              <a:rPr lang="en-US" noProof="0"/>
              <a:t>Click icon to add picture</a:t>
            </a:r>
          </a:p>
        </p:txBody>
      </p:sp>
      <p:sp>
        <p:nvSpPr>
          <p:cNvPr id="2" name="Titel 1"/>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 name="Fußzeilenplatzhalter 2"/>
          <p:cNvSpPr>
            <a:spLocks noGrp="1"/>
          </p:cNvSpPr>
          <p:nvPr>
            <p:ph type="ftr" sz="quarter" idx="10"/>
          </p:nvPr>
        </p:nvSpPr>
        <p:spPr/>
        <p:txBody>
          <a:bodyPr/>
          <a:lstStyle/>
          <a:p>
            <a:r>
              <a:rPr lang="en-US" noProof="0"/>
              <a:t>PROPRIETARY</a:t>
            </a:r>
          </a:p>
        </p:txBody>
      </p:sp>
      <p:sp>
        <p:nvSpPr>
          <p:cNvPr id="4" name="Datumsplatzhalter 3"/>
          <p:cNvSpPr>
            <a:spLocks noGrp="1"/>
          </p:cNvSpPr>
          <p:nvPr>
            <p:ph type="dt" sz="half" idx="28"/>
          </p:nvPr>
        </p:nvSpPr>
        <p:spPr/>
        <p:txBody>
          <a:bodyPr/>
          <a:lstStyle/>
          <a:p>
            <a:r>
              <a:rPr lang="de-DE" noProof="0"/>
              <a:t>© WOODWARD, INC.</a:t>
            </a:r>
            <a:endParaRPr lang="en-US" noProof="0"/>
          </a:p>
        </p:txBody>
      </p:sp>
      <p:sp>
        <p:nvSpPr>
          <p:cNvPr id="6" name="Foliennummernplatzhalter 5"/>
          <p:cNvSpPr>
            <a:spLocks noGrp="1"/>
          </p:cNvSpPr>
          <p:nvPr>
            <p:ph type="sldNum" sz="quarter" idx="29"/>
          </p:nvPr>
        </p:nvSpPr>
        <p:spPr/>
        <p:txBody>
          <a:bodyPr/>
          <a:lstStyle/>
          <a:p>
            <a:fld id="{92F3E3E6-B34B-4638-86DB-0B69E13808F2}" type="slidenum">
              <a:rPr lang="en-US" noProof="0" smtClean="0"/>
              <a:t>‹#›</a:t>
            </a:fld>
            <a:endParaRPr lang="en-US" noProof="0"/>
          </a:p>
        </p:txBody>
      </p:sp>
    </p:spTree>
    <p:extLst>
      <p:ext uri="{BB962C8B-B14F-4D97-AF65-F5344CB8AC3E}">
        <p14:creationId xmlns:p14="http://schemas.microsoft.com/office/powerpoint/2010/main" val="161067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el 1"/>
          <p:cNvSpPr>
            <a:spLocks noGrp="1"/>
          </p:cNvSpPr>
          <p:nvPr>
            <p:ph type="title"/>
          </p:nvPr>
        </p:nvSpPr>
        <p:spPr>
          <a:xfrm>
            <a:off x="982662" y="-579050"/>
            <a:ext cx="10224000" cy="468000"/>
          </a:xfrm>
        </p:spPr>
        <p:txBody>
          <a:bodyPr lIns="0" tIns="0" rIns="0" bIns="0" anchor="b" anchorCtr="0"/>
          <a:lstStyle>
            <a:lvl1pPr algn="l">
              <a:defRPr/>
            </a:lvl1pPr>
          </a:lstStyle>
          <a:p>
            <a:r>
              <a:rPr lang="en-US" noProof="0"/>
              <a:t>Click to edit Master title style</a:t>
            </a:r>
          </a:p>
        </p:txBody>
      </p:sp>
      <p:sp>
        <p:nvSpPr>
          <p:cNvPr id="3" name="Fußzeilenplatzhalter 2"/>
          <p:cNvSpPr>
            <a:spLocks noGrp="1"/>
          </p:cNvSpPr>
          <p:nvPr>
            <p:ph type="ftr" sz="quarter" idx="10"/>
          </p:nvPr>
        </p:nvSpPr>
        <p:spPr/>
        <p:txBody>
          <a:bodyPr/>
          <a:lstStyle/>
          <a:p>
            <a:r>
              <a:rPr lang="en-US" noProof="0"/>
              <a:t>PROPRIETARY</a:t>
            </a:r>
          </a:p>
        </p:txBody>
      </p:sp>
      <p:sp>
        <p:nvSpPr>
          <p:cNvPr id="4" name="Datumsplatzhalter 3"/>
          <p:cNvSpPr>
            <a:spLocks noGrp="1"/>
          </p:cNvSpPr>
          <p:nvPr>
            <p:ph type="dt" sz="half" idx="28"/>
          </p:nvPr>
        </p:nvSpPr>
        <p:spPr/>
        <p:txBody>
          <a:bodyPr/>
          <a:lstStyle/>
          <a:p>
            <a:r>
              <a:rPr lang="de-DE" noProof="0"/>
              <a:t>© WOODWARD, INC.</a:t>
            </a:r>
            <a:endParaRPr lang="en-US" noProof="0"/>
          </a:p>
        </p:txBody>
      </p:sp>
      <p:sp>
        <p:nvSpPr>
          <p:cNvPr id="6" name="Foliennummernplatzhalter 5"/>
          <p:cNvSpPr>
            <a:spLocks noGrp="1"/>
          </p:cNvSpPr>
          <p:nvPr>
            <p:ph type="sldNum" sz="quarter" idx="29"/>
          </p:nvPr>
        </p:nvSpPr>
        <p:spPr/>
        <p:txBody>
          <a:bodyPr/>
          <a:lstStyle/>
          <a:p>
            <a:fld id="{92F3E3E6-B34B-4638-86DB-0B69E13808F2}" type="slidenum">
              <a:rPr lang="en-US" noProof="0" smtClean="0"/>
              <a:t>‹#›</a:t>
            </a:fld>
            <a:endParaRPr lang="en-US" noProof="0"/>
          </a:p>
        </p:txBody>
      </p:sp>
      <p:sp>
        <p:nvSpPr>
          <p:cNvPr id="7" name="Bildplatzhalter 6"/>
          <p:cNvSpPr>
            <a:spLocks noGrp="1"/>
          </p:cNvSpPr>
          <p:nvPr>
            <p:ph type="pic" sz="quarter" idx="12"/>
          </p:nvPr>
        </p:nvSpPr>
        <p:spPr>
          <a:xfrm>
            <a:off x="847171" y="579991"/>
            <a:ext cx="10497659" cy="4940915"/>
          </a:xfrm>
          <a:noFill/>
          <a:effectLst/>
        </p:spPr>
        <p:txBody>
          <a:bodyPr lIns="91440" tIns="45720" rIns="91440" bIns="45720" anchor="t" anchorCtr="0"/>
          <a:lstStyle>
            <a:lvl1pPr algn="l">
              <a:defRPr>
                <a:solidFill>
                  <a:schemeClr val="tx1"/>
                </a:solidFill>
              </a:defRPr>
            </a:lvl1pPr>
          </a:lstStyle>
          <a:p>
            <a:r>
              <a:rPr lang="en-US" noProof="0"/>
              <a:t>Click icon to add picture</a:t>
            </a:r>
          </a:p>
        </p:txBody>
      </p:sp>
      <p:sp>
        <p:nvSpPr>
          <p:cNvPr id="14" name="Textplatzhalter 4"/>
          <p:cNvSpPr>
            <a:spLocks noGrp="1"/>
          </p:cNvSpPr>
          <p:nvPr>
            <p:ph type="body" sz="quarter" idx="27" hasCustomPrompt="1"/>
          </p:nvPr>
        </p:nvSpPr>
        <p:spPr>
          <a:xfrm>
            <a:off x="847171" y="5562000"/>
            <a:ext cx="10497659" cy="541071"/>
          </a:xfrm>
        </p:spPr>
        <p:txBody>
          <a:bodyPr lIns="0" tIns="45720" rIns="0" bIns="45720" anchor="t" anchorCtr="0"/>
          <a:lstStyle>
            <a:lvl1pPr algn="l">
              <a:defRPr sz="1400">
                <a:solidFill>
                  <a:schemeClr val="tx1"/>
                </a:solidFill>
              </a:defRPr>
            </a:lvl1pPr>
          </a:lstStyle>
          <a:p>
            <a:pPr lvl="0"/>
            <a:r>
              <a:rPr lang="en-US" noProof="0"/>
              <a:t>Click to edit Master text styles</a:t>
            </a:r>
          </a:p>
        </p:txBody>
      </p:sp>
    </p:spTree>
    <p:extLst>
      <p:ext uri="{BB962C8B-B14F-4D97-AF65-F5344CB8AC3E}">
        <p14:creationId xmlns:p14="http://schemas.microsoft.com/office/powerpoint/2010/main" val="32270745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hpBgrd"/>
          <p:cNvSpPr/>
          <p:nvPr/>
        </p:nvSpPr>
        <p:spPr>
          <a:xfrm>
            <a:off x="0" y="-1"/>
            <a:ext cx="12192000" cy="613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endParaRPr lang="en-US" noProof="0"/>
          </a:p>
        </p:txBody>
      </p:sp>
      <p:sp>
        <p:nvSpPr>
          <p:cNvPr id="7" name="Rectangle 6"/>
          <p:cNvSpPr/>
          <p:nvPr/>
        </p:nvSpPr>
        <p:spPr>
          <a:xfrm>
            <a:off x="0" y="6755329"/>
            <a:ext cx="12192000" cy="1026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endParaRPr lang="en-US" noProof="0"/>
          </a:p>
        </p:txBody>
      </p:sp>
      <p:sp>
        <p:nvSpPr>
          <p:cNvPr id="9" name="Textfeld 8"/>
          <p:cNvSpPr txBox="1"/>
          <p:nvPr/>
        </p:nvSpPr>
        <p:spPr>
          <a:xfrm>
            <a:off x="538246" y="6381750"/>
            <a:ext cx="540000" cy="113362"/>
          </a:xfrm>
          <a:prstGeom prst="rect">
            <a:avLst/>
          </a:prstGeom>
          <a:noFill/>
        </p:spPr>
        <p:txBody>
          <a:bodyPr wrap="none" lIns="0" tIns="0" rIns="0" bIns="0" rtlCol="0" anchor="ctr">
            <a:noAutofit/>
          </a:bodyPr>
          <a:lstStyle/>
          <a:p>
            <a:pPr algn="r"/>
            <a:r>
              <a:rPr lang="en-US" sz="1000" noProof="0">
                <a:solidFill>
                  <a:srgbClr val="640000"/>
                </a:solidFill>
              </a:rPr>
              <a:t> </a:t>
            </a:r>
            <a:fld id="{DC8EE66E-F181-468C-945E-BF82BFF0D47C}" type="slidenum">
              <a:rPr lang="en-US" sz="1000" noProof="0" smtClean="0">
                <a:solidFill>
                  <a:srgbClr val="640000"/>
                </a:solidFill>
              </a:rPr>
              <a:t>‹#›</a:t>
            </a:fld>
            <a:r>
              <a:rPr lang="en-US" sz="1000" noProof="0">
                <a:solidFill>
                  <a:srgbClr val="640000"/>
                </a:solidFill>
              </a:rPr>
              <a:t>  |</a:t>
            </a:r>
          </a:p>
        </p:txBody>
      </p:sp>
      <p:sp>
        <p:nvSpPr>
          <p:cNvPr id="5" name="Fußzeilenplatzhalter 4"/>
          <p:cNvSpPr>
            <a:spLocks noGrp="1"/>
          </p:cNvSpPr>
          <p:nvPr>
            <p:ph type="ftr" sz="quarter" idx="3"/>
          </p:nvPr>
        </p:nvSpPr>
        <p:spPr>
          <a:xfrm>
            <a:off x="7175500" y="6381750"/>
            <a:ext cx="1872000" cy="113362"/>
          </a:xfrm>
          <a:prstGeom prst="rect">
            <a:avLst/>
          </a:prstGeom>
        </p:spPr>
        <p:txBody>
          <a:bodyPr vert="horz" wrap="none" lIns="0" tIns="0" rIns="0" bIns="0" rtlCol="0" anchor="ctr" anchorCtr="0">
            <a:noAutofit/>
          </a:bodyPr>
          <a:lstStyle>
            <a:lvl1pPr algn="l">
              <a:defRPr sz="1000" cap="all" baseline="0">
                <a:solidFill>
                  <a:schemeClr val="accent1"/>
                </a:solidFill>
              </a:defRPr>
            </a:lvl1pPr>
          </a:lstStyle>
          <a:p>
            <a:r>
              <a:rPr lang="en-US"/>
              <a:t>PROPRIETARY</a:t>
            </a:r>
          </a:p>
        </p:txBody>
      </p:sp>
      <p:sp>
        <p:nvSpPr>
          <p:cNvPr id="6" name="Datumsplatzhalter 5"/>
          <p:cNvSpPr>
            <a:spLocks noGrp="1"/>
          </p:cNvSpPr>
          <p:nvPr>
            <p:ph type="dt" sz="half" idx="2"/>
          </p:nvPr>
        </p:nvSpPr>
        <p:spPr>
          <a:xfrm>
            <a:off x="1110624" y="6381750"/>
            <a:ext cx="4968000" cy="113362"/>
          </a:xfrm>
          <a:prstGeom prst="rect">
            <a:avLst/>
          </a:prstGeom>
        </p:spPr>
        <p:txBody>
          <a:bodyPr vert="horz" lIns="0" tIns="0" rIns="0" bIns="0" rtlCol="0" anchor="ctr" anchorCtr="0"/>
          <a:lstStyle>
            <a:lvl1pPr algn="l">
              <a:defRPr sz="1000" cap="all" baseline="0">
                <a:solidFill>
                  <a:schemeClr val="tx1"/>
                </a:solidFill>
              </a:defRPr>
            </a:lvl1pPr>
          </a:lstStyle>
          <a:p>
            <a:r>
              <a:rPr lang="de-DE"/>
              <a:t>© WOODWARD, INC.</a:t>
            </a:r>
            <a:endParaRPr lang="en-US"/>
          </a:p>
        </p:txBody>
      </p:sp>
      <p:sp>
        <p:nvSpPr>
          <p:cNvPr id="12" name="Foliennummernplatzhalter 11"/>
          <p:cNvSpPr>
            <a:spLocks noGrp="1"/>
          </p:cNvSpPr>
          <p:nvPr>
            <p:ph type="sldNum" sz="quarter" idx="4"/>
          </p:nvPr>
        </p:nvSpPr>
        <p:spPr>
          <a:xfrm>
            <a:off x="-4800" y="6858000"/>
            <a:ext cx="0" cy="0"/>
          </a:xfrm>
          <a:prstGeom prst="rect">
            <a:avLst/>
          </a:prstGeom>
        </p:spPr>
        <p:txBody>
          <a:bodyPr vert="horz" lIns="0" tIns="0" rIns="91440" bIns="0" rtlCol="0" anchor="ctr"/>
          <a:lstStyle>
            <a:lvl1pPr algn="r">
              <a:defRPr sz="100">
                <a:solidFill>
                  <a:schemeClr val="tx1">
                    <a:tint val="75000"/>
                  </a:schemeClr>
                </a:solidFill>
              </a:defRPr>
            </a:lvl1pPr>
          </a:lstStyle>
          <a:p>
            <a:fld id="{92F3E3E6-B34B-4638-86DB-0B69E13808F2}" type="slidenum">
              <a:rPr lang="en-US" noProof="0" smtClean="0"/>
              <a:t>‹#›</a:t>
            </a:fld>
            <a:endParaRPr lang="en-US" noProof="0"/>
          </a:p>
        </p:txBody>
      </p:sp>
      <p:sp>
        <p:nvSpPr>
          <p:cNvPr id="2" name="Titelplatzhalter 1"/>
          <p:cNvSpPr>
            <a:spLocks noGrp="1"/>
          </p:cNvSpPr>
          <p:nvPr>
            <p:ph type="title"/>
          </p:nvPr>
        </p:nvSpPr>
        <p:spPr>
          <a:xfrm>
            <a:off x="847170" y="579992"/>
            <a:ext cx="10505043" cy="1077218"/>
          </a:xfrm>
          <a:prstGeom prst="rect">
            <a:avLst/>
          </a:prstGeom>
        </p:spPr>
        <p:txBody>
          <a:bodyPr vert="horz" lIns="0" tIns="0" rIns="0" bIns="0" rtlCol="0" anchor="t">
            <a:noAutofit/>
          </a:bodyPr>
          <a:lstStyle/>
          <a:p>
            <a:r>
              <a:rPr lang="en-US" noProof="0" err="1"/>
              <a:t>Titelmasterformat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3" name="Textplatzhalter 2"/>
          <p:cNvSpPr>
            <a:spLocks noGrp="1"/>
          </p:cNvSpPr>
          <p:nvPr>
            <p:ph type="body" idx="1"/>
          </p:nvPr>
        </p:nvSpPr>
        <p:spPr>
          <a:xfrm>
            <a:off x="847171" y="1923884"/>
            <a:ext cx="10505043" cy="4093428"/>
          </a:xfrm>
          <a:prstGeom prst="rect">
            <a:avLst/>
          </a:prstGeom>
        </p:spPr>
        <p:txBody>
          <a:bodyPr vert="horz" lIns="0" tIns="0" rIns="0" bIns="0" rtlCol="0">
            <a:noAutofit/>
          </a:bodyPr>
          <a:lstStyle/>
          <a:p>
            <a:pPr lvl="0"/>
            <a:r>
              <a:rPr lang="en-US" noProof="0" err="1"/>
              <a:t>Textmasterformat</a:t>
            </a:r>
            <a:r>
              <a:rPr lang="en-US" noProof="0"/>
              <a:t> </a:t>
            </a:r>
            <a:r>
              <a:rPr lang="en-US" noProof="0" err="1"/>
              <a:t>bearbeiten</a:t>
            </a:r>
            <a:endParaRPr lang="en-US" noProof="0"/>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a:p>
            <a:pPr lvl="3"/>
            <a:r>
              <a:rPr lang="en-US" noProof="0" err="1"/>
              <a:t>Vierte</a:t>
            </a:r>
            <a:r>
              <a:rPr lang="en-US" noProof="0"/>
              <a:t> </a:t>
            </a:r>
            <a:r>
              <a:rPr lang="en-US" noProof="0" err="1"/>
              <a:t>Ebene</a:t>
            </a:r>
            <a:endParaRPr lang="en-US" noProof="0"/>
          </a:p>
          <a:p>
            <a:pPr lvl="4"/>
            <a:r>
              <a:rPr lang="en-US" noProof="0" err="1"/>
              <a:t>Fünfte</a:t>
            </a:r>
            <a:r>
              <a:rPr lang="en-US" noProof="0"/>
              <a:t> </a:t>
            </a:r>
            <a:r>
              <a:rPr lang="en-US" noProof="0" err="1"/>
              <a:t>Ebene</a:t>
            </a:r>
            <a:endParaRPr lang="en-US" noProof="0"/>
          </a:p>
          <a:p>
            <a:pPr lvl="5"/>
            <a:r>
              <a:rPr lang="en-US" noProof="0" err="1"/>
              <a:t>Sechste</a:t>
            </a:r>
            <a:r>
              <a:rPr lang="en-US" noProof="0"/>
              <a:t> </a:t>
            </a:r>
            <a:r>
              <a:rPr lang="en-US" noProof="0" err="1"/>
              <a:t>Ebene</a:t>
            </a:r>
            <a:endParaRPr lang="en-US" noProof="0"/>
          </a:p>
          <a:p>
            <a:pPr lvl="6"/>
            <a:r>
              <a:rPr lang="en-US" noProof="0" err="1"/>
              <a:t>Siebte</a:t>
            </a:r>
            <a:r>
              <a:rPr lang="en-US" noProof="0"/>
              <a:t> </a:t>
            </a:r>
            <a:r>
              <a:rPr lang="en-US" noProof="0" err="1"/>
              <a:t>Ebene</a:t>
            </a:r>
            <a:endParaRPr lang="en-US" noProof="0"/>
          </a:p>
          <a:p>
            <a:pPr lvl="7"/>
            <a:r>
              <a:rPr lang="en-US" noProof="0" err="1"/>
              <a:t>Achte</a:t>
            </a:r>
            <a:r>
              <a:rPr lang="en-US" noProof="0"/>
              <a:t> </a:t>
            </a:r>
            <a:r>
              <a:rPr lang="en-US" noProof="0" err="1"/>
              <a:t>Ebene</a:t>
            </a:r>
            <a:endParaRPr lang="en-US" noProof="0"/>
          </a:p>
          <a:p>
            <a:pPr lvl="8"/>
            <a:r>
              <a:rPr lang="en-US" noProof="0" err="1"/>
              <a:t>Neunte</a:t>
            </a:r>
            <a:r>
              <a:rPr lang="en-US" noProof="0"/>
              <a:t> </a:t>
            </a:r>
            <a:r>
              <a:rPr lang="en-US" noProof="0" err="1"/>
              <a:t>Ebene</a:t>
            </a:r>
            <a:endParaRPr lang="en-US" noProof="0"/>
          </a:p>
        </p:txBody>
      </p:sp>
      <p:pic>
        <p:nvPicPr>
          <p:cNvPr id="13" name="Grafik 12">
            <a:extLst>
              <a:ext uri="{FF2B5EF4-FFF2-40B4-BE49-F238E27FC236}">
                <a16:creationId xmlns:a16="http://schemas.microsoft.com/office/drawing/2014/main" id="{759C172B-1B10-4ED7-A46E-2C6186286F98}"/>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772421" y="6291551"/>
            <a:ext cx="1820118" cy="273441"/>
          </a:xfrm>
          <a:prstGeom prst="rect">
            <a:avLst/>
          </a:prstGeom>
        </p:spPr>
      </p:pic>
    </p:spTree>
    <p:extLst>
      <p:ext uri="{BB962C8B-B14F-4D97-AF65-F5344CB8AC3E}">
        <p14:creationId xmlns:p14="http://schemas.microsoft.com/office/powerpoint/2010/main" val="1975488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9" r:id="rId5"/>
    <p:sldLayoutId id="2147483680" r:id="rId6"/>
    <p:sldLayoutId id="2147483681"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83" r:id="rId22"/>
    <p:sldLayoutId id="2147483684" r:id="rId23"/>
    <p:sldLayoutId id="2147483686" r:id="rId24"/>
    <p:sldLayoutId id="2147483687" r:id="rId25"/>
    <p:sldLayoutId id="2147483685"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Lst>
  <p:hf hdr="0"/>
  <p:txStyles>
    <p:titleStyle>
      <a:lvl1pPr algn="l" defTabSz="914400" rtl="0" eaLnBrk="1" latinLnBrk="0" hangingPunct="1">
        <a:spcBef>
          <a:spcPct val="0"/>
        </a:spcBef>
        <a:buNone/>
        <a:defRPr sz="3200" b="0" kern="1200">
          <a:solidFill>
            <a:schemeClr val="tx1"/>
          </a:solidFill>
          <a:latin typeface="+mj-lt"/>
          <a:ea typeface="+mj-ea"/>
          <a:cs typeface="+mj-cs"/>
        </a:defRPr>
      </a:lvl1pPr>
    </p:titleStyle>
    <p:bodyStyle>
      <a:lvl1pPr marL="0" indent="0" algn="l" defTabSz="914400" rtl="0" eaLnBrk="1" latinLnBrk="0" hangingPunct="1">
        <a:spcBef>
          <a:spcPts val="1500"/>
        </a:spcBef>
        <a:buFont typeface="Calibri" panose="020F0502020204030204" pitchFamily="34" charset="0"/>
        <a:buChar char="​"/>
        <a:defRPr sz="2000" kern="1200">
          <a:solidFill>
            <a:schemeClr val="tx1"/>
          </a:solidFill>
          <a:latin typeface="+mn-lt"/>
          <a:ea typeface="+mn-ea"/>
          <a:cs typeface="+mn-cs"/>
        </a:defRPr>
      </a:lvl1pPr>
      <a:lvl2pPr marL="180000" indent="-180000" algn="l" defTabSz="914400" rtl="0" eaLnBrk="1" latinLnBrk="0" hangingPunct="1">
        <a:spcBef>
          <a:spcPts val="1500"/>
        </a:spcBef>
        <a:buClr>
          <a:schemeClr val="accent1"/>
        </a:buClr>
        <a:buSzPct val="100000"/>
        <a:buFont typeface="Wingdings" pitchFamily="2" charset="2"/>
        <a:buChar char="§"/>
        <a:defRPr sz="2000" b="0" kern="1200">
          <a:solidFill>
            <a:schemeClr val="tx1"/>
          </a:solidFill>
          <a:latin typeface="+mn-lt"/>
          <a:ea typeface="+mn-ea"/>
          <a:cs typeface="+mn-cs"/>
        </a:defRPr>
      </a:lvl2pPr>
      <a:lvl3pPr marL="360000" indent="-180000" algn="l" defTabSz="914400" rtl="0" eaLnBrk="1" latinLnBrk="0" hangingPunct="1">
        <a:spcBef>
          <a:spcPts val="1000"/>
        </a:spcBef>
        <a:spcAft>
          <a:spcPts val="800"/>
        </a:spcAft>
        <a:buClr>
          <a:schemeClr val="bg2"/>
        </a:buClr>
        <a:buSzPct val="100000"/>
        <a:buFont typeface="Wingdings" panose="05000000000000000000" pitchFamily="2" charset="2"/>
        <a:buChar char="§"/>
        <a:defRPr sz="1600" kern="1200">
          <a:solidFill>
            <a:schemeClr val="tx1"/>
          </a:solidFill>
          <a:latin typeface="+mn-lt"/>
          <a:ea typeface="+mn-ea"/>
          <a:cs typeface="+mn-cs"/>
        </a:defRPr>
      </a:lvl3pPr>
      <a:lvl4pPr marL="540000" indent="-180000" algn="l" defTabSz="914400" rtl="0" eaLnBrk="1" latinLnBrk="0" hangingPunct="1">
        <a:spcBef>
          <a:spcPts val="100"/>
        </a:spcBef>
        <a:spcAft>
          <a:spcPts val="200"/>
        </a:spcAft>
        <a:buClr>
          <a:schemeClr val="bg2"/>
        </a:buClr>
        <a:buSzPct val="100000"/>
        <a:buFont typeface="Symbol" pitchFamily="18" charset="2"/>
        <a:buChar char="-"/>
        <a:defRPr sz="1200" kern="1200">
          <a:solidFill>
            <a:schemeClr val="tx1"/>
          </a:solidFill>
          <a:latin typeface="+mn-lt"/>
          <a:ea typeface="+mn-ea"/>
          <a:cs typeface="+mn-cs"/>
        </a:defRPr>
      </a:lvl4pPr>
      <a:lvl5pPr marL="540000" indent="-180000" algn="l" defTabSz="914400" rtl="0" eaLnBrk="1" latinLnBrk="0" hangingPunct="1">
        <a:spcBef>
          <a:spcPts val="100"/>
        </a:spcBef>
        <a:spcAft>
          <a:spcPts val="200"/>
        </a:spcAft>
        <a:buClr>
          <a:schemeClr val="bg2"/>
        </a:buClr>
        <a:buSzPct val="100000"/>
        <a:buFont typeface="Symbol" pitchFamily="18" charset="2"/>
        <a:buChar char="-"/>
        <a:defRPr sz="1200" kern="1200">
          <a:solidFill>
            <a:schemeClr val="tx1"/>
          </a:solidFill>
          <a:latin typeface="+mn-lt"/>
          <a:ea typeface="+mn-ea"/>
          <a:cs typeface="+mn-cs"/>
        </a:defRPr>
      </a:lvl5pPr>
      <a:lvl6pPr marL="540000" indent="-180000" algn="l" defTabSz="914400" rtl="0" eaLnBrk="1" latinLnBrk="0" hangingPunct="1">
        <a:spcBef>
          <a:spcPts val="100"/>
        </a:spcBef>
        <a:spcAft>
          <a:spcPts val="200"/>
        </a:spcAft>
        <a:buClr>
          <a:schemeClr val="bg2"/>
        </a:buClr>
        <a:buFont typeface="Symbol" pitchFamily="18" charset="2"/>
        <a:buChar char="-"/>
        <a:defRPr sz="1200" kern="1200">
          <a:solidFill>
            <a:schemeClr val="tx1"/>
          </a:solidFill>
          <a:latin typeface="+mn-lt"/>
          <a:ea typeface="+mn-ea"/>
          <a:cs typeface="+mn-cs"/>
        </a:defRPr>
      </a:lvl6pPr>
      <a:lvl7pPr marL="540000" indent="-180000" algn="l" defTabSz="914400" rtl="0" eaLnBrk="1" latinLnBrk="0" hangingPunct="1">
        <a:spcBef>
          <a:spcPts val="100"/>
        </a:spcBef>
        <a:spcAft>
          <a:spcPts val="200"/>
        </a:spcAft>
        <a:buClr>
          <a:schemeClr val="bg2"/>
        </a:buClr>
        <a:buFont typeface="Symbol" pitchFamily="18" charset="2"/>
        <a:buChar char="-"/>
        <a:defRPr sz="1200" kern="1200">
          <a:solidFill>
            <a:schemeClr val="tx1"/>
          </a:solidFill>
          <a:latin typeface="+mn-lt"/>
          <a:ea typeface="+mn-ea"/>
          <a:cs typeface="+mn-cs"/>
        </a:defRPr>
      </a:lvl7pPr>
      <a:lvl8pPr marL="540000" indent="-180000" algn="l" defTabSz="914400" rtl="0" eaLnBrk="1" latinLnBrk="0" hangingPunct="1">
        <a:spcBef>
          <a:spcPts val="100"/>
        </a:spcBef>
        <a:spcAft>
          <a:spcPts val="200"/>
        </a:spcAft>
        <a:buClr>
          <a:schemeClr val="bg2"/>
        </a:buClr>
        <a:buFont typeface="Symbol" pitchFamily="18" charset="2"/>
        <a:buChar char="-"/>
        <a:defRPr sz="1200" kern="1200">
          <a:solidFill>
            <a:schemeClr val="tx1"/>
          </a:solidFill>
          <a:latin typeface="+mn-lt"/>
          <a:ea typeface="+mn-ea"/>
          <a:cs typeface="+mn-cs"/>
        </a:defRPr>
      </a:lvl8pPr>
      <a:lvl9pPr marL="540000" indent="-180000" algn="l" defTabSz="914400" rtl="0" eaLnBrk="1" latinLnBrk="0" hangingPunct="1">
        <a:spcBef>
          <a:spcPts val="100"/>
        </a:spcBef>
        <a:spcAft>
          <a:spcPts val="200"/>
        </a:spcAft>
        <a:buClr>
          <a:schemeClr val="bg2"/>
        </a:buClr>
        <a:buFont typeface="Symbol" pitchFamily="18" charset="2"/>
        <a:buChar char="-"/>
        <a:defRPr sz="12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000000"/>
          </p15:clr>
        </p15:guide>
        <p15:guide id="2" orient="horz" pos="436">
          <p15:clr>
            <a:srgbClr val="000000"/>
          </p15:clr>
        </p15:guide>
        <p15:guide id="3" orient="horz" pos="1344" userDrawn="1">
          <p15:clr>
            <a:srgbClr val="000000"/>
          </p15:clr>
        </p15:guide>
        <p15:guide id="4" orient="horz" pos="3475" userDrawn="1">
          <p15:clr>
            <a:srgbClr val="000000"/>
          </p15:clr>
        </p15:guide>
        <p15:guide id="5" orient="horz" pos="4020">
          <p15:clr>
            <a:srgbClr val="000000"/>
          </p15:clr>
        </p15:guide>
        <p15:guide id="6" orient="horz" pos="4088">
          <p15:clr>
            <a:srgbClr val="000000"/>
          </p15:clr>
        </p15:guide>
        <p15:guide id="7" pos="7378">
          <p15:clr>
            <a:srgbClr val="000000"/>
          </p15:clr>
        </p15:guide>
        <p15:guide id="8" pos="234">
          <p15:clr>
            <a:srgbClr val="000000"/>
          </p15:clr>
        </p15:guide>
        <p15:guide id="10" pos="529" userDrawn="1">
          <p15:clr>
            <a:srgbClr val="000000"/>
          </p15:clr>
        </p15:guide>
        <p15:guide id="13" pos="7151" userDrawn="1">
          <p15:clr>
            <a:srgbClr val="000000"/>
          </p15:clr>
        </p15:guide>
        <p15:guide id="14" pos="7287">
          <p15:clr>
            <a:srgbClr val="000000"/>
          </p15:clr>
        </p15:guide>
        <p15:guide id="15" pos="393">
          <p15:clr>
            <a:srgbClr val="000000"/>
          </p15:clr>
        </p15:guide>
        <p15:guide id="16" pos="3772" userDrawn="1">
          <p15:clr>
            <a:srgbClr val="000000"/>
          </p15:clr>
        </p15:guide>
        <p15:guide id="17" pos="3908" userDrawn="1">
          <p15:clr>
            <a:srgbClr val="000000"/>
          </p15:clr>
        </p15:guide>
        <p15:guide id="18" orient="horz" pos="1049">
          <p15:clr>
            <a:srgbClr val="00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hyperlink" Target="http://inside/private/GHR/LPMP/SitePages/LPMP.aspx"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sv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descr="A white airplane in the sky&#10;&#10;AI-generated content may be incorrect.">
            <a:extLst>
              <a:ext uri="{FF2B5EF4-FFF2-40B4-BE49-F238E27FC236}">
                <a16:creationId xmlns:a16="http://schemas.microsoft.com/office/drawing/2014/main" id="{9870F277-C937-8457-3620-7ED5478BB56C}"/>
              </a:ext>
            </a:extLst>
          </p:cNvPr>
          <p:cNvPicPr>
            <a:picLocks noGrp="1" noChangeAspect="1"/>
          </p:cNvPicPr>
          <p:nvPr>
            <p:ph type="pic" sz="quarter" idx="14"/>
          </p:nvPr>
        </p:nvPicPr>
        <p:blipFill>
          <a:blip r:embed="rId2"/>
          <a:srcRect t="14960" b="388"/>
          <a:stretch/>
        </p:blipFill>
        <p:spPr>
          <a:xfrm>
            <a:off x="1" y="2"/>
            <a:ext cx="12192000" cy="5806119"/>
          </a:xfrm>
        </p:spPr>
      </p:pic>
      <p:sp>
        <p:nvSpPr>
          <p:cNvPr id="28" name="Title 27">
            <a:extLst>
              <a:ext uri="{FF2B5EF4-FFF2-40B4-BE49-F238E27FC236}">
                <a16:creationId xmlns:a16="http://schemas.microsoft.com/office/drawing/2014/main" id="{8207E33F-3474-4A00-4352-CD550B048FFA}"/>
              </a:ext>
            </a:extLst>
          </p:cNvPr>
          <p:cNvSpPr>
            <a:spLocks noGrp="1"/>
          </p:cNvSpPr>
          <p:nvPr>
            <p:ph type="title"/>
          </p:nvPr>
        </p:nvSpPr>
        <p:spPr>
          <a:xfrm>
            <a:off x="160857" y="4352740"/>
            <a:ext cx="8875505" cy="885655"/>
          </a:xfrm>
        </p:spPr>
        <p:txBody>
          <a:bodyPr/>
          <a:lstStyle/>
          <a:p>
            <a:pPr>
              <a:lnSpc>
                <a:spcPts val="4800"/>
              </a:lnSpc>
            </a:pPr>
            <a:r>
              <a:rPr lang="en-US" sz="4400" b="1"/>
              <a:t>Performance Evaluations – </a:t>
            </a:r>
            <a:br>
              <a:rPr lang="en-US" sz="4400" b="1">
                <a:ea typeface="Calibri"/>
                <a:cs typeface="Calibri"/>
              </a:rPr>
            </a:br>
            <a:r>
              <a:rPr lang="en-US" sz="4400" b="1"/>
              <a:t>HR Partners</a:t>
            </a:r>
            <a:br>
              <a:rPr lang="en-US" sz="4800"/>
            </a:br>
            <a:endParaRPr lang="en-US" sz="4800">
              <a:ea typeface="Calibri"/>
              <a:cs typeface="Calibri"/>
            </a:endParaRPr>
          </a:p>
        </p:txBody>
      </p:sp>
      <p:sp>
        <p:nvSpPr>
          <p:cNvPr id="29" name="Subtitle 28">
            <a:extLst>
              <a:ext uri="{FF2B5EF4-FFF2-40B4-BE49-F238E27FC236}">
                <a16:creationId xmlns:a16="http://schemas.microsoft.com/office/drawing/2014/main" id="{D690F04E-4DE5-D511-D416-37AC994F0D2B}"/>
              </a:ext>
            </a:extLst>
          </p:cNvPr>
          <p:cNvSpPr>
            <a:spLocks noGrp="1"/>
          </p:cNvSpPr>
          <p:nvPr>
            <p:ph type="subTitle" idx="1"/>
          </p:nvPr>
        </p:nvSpPr>
        <p:spPr/>
        <p:txBody>
          <a:bodyPr/>
          <a:lstStyle/>
          <a:p>
            <a:r>
              <a:rPr lang="en-US"/>
              <a:t>Talent Development | July 2025</a:t>
            </a:r>
          </a:p>
          <a:p>
            <a:endParaRPr lang="en-US"/>
          </a:p>
        </p:txBody>
      </p:sp>
    </p:spTree>
    <p:extLst>
      <p:ext uri="{BB962C8B-B14F-4D97-AF65-F5344CB8AC3E}">
        <p14:creationId xmlns:p14="http://schemas.microsoft.com/office/powerpoint/2010/main" val="295822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le 1">
            <a:extLst>
              <a:ext uri="{FF2B5EF4-FFF2-40B4-BE49-F238E27FC236}">
                <a16:creationId xmlns:a16="http://schemas.microsoft.com/office/drawing/2014/main" id="{E2D4F76F-F20E-336F-60F8-BE90D88E46CE}"/>
              </a:ext>
            </a:extLst>
          </p:cNvPr>
          <p:cNvSpPr>
            <a:spLocks noGrp="1"/>
          </p:cNvSpPr>
          <p:nvPr>
            <p:ph type="title"/>
          </p:nvPr>
        </p:nvSpPr>
        <p:spPr>
          <a:xfrm>
            <a:off x="847170" y="579992"/>
            <a:ext cx="10505043" cy="1077218"/>
          </a:xfrm>
        </p:spPr>
        <p:txBody>
          <a:bodyPr/>
          <a:lstStyle/>
          <a:p>
            <a:r>
              <a:rPr lang="en-US">
                <a:ea typeface="Calibri"/>
                <a:cs typeface="Calibri"/>
              </a:rPr>
              <a:t>Tools</a:t>
            </a:r>
            <a:endParaRPr lang="en-US"/>
          </a:p>
        </p:txBody>
      </p:sp>
      <p:sp>
        <p:nvSpPr>
          <p:cNvPr id="4" name="Date Placeholder 3">
            <a:extLst>
              <a:ext uri="{FF2B5EF4-FFF2-40B4-BE49-F238E27FC236}">
                <a16:creationId xmlns:a16="http://schemas.microsoft.com/office/drawing/2014/main" id="{3B5FABBA-BA3E-0488-7C27-59FD126BC146}"/>
              </a:ext>
            </a:extLst>
          </p:cNvPr>
          <p:cNvSpPr>
            <a:spLocks noGrp="1"/>
          </p:cNvSpPr>
          <p:nvPr>
            <p:ph type="dt" sz="half" idx="13"/>
          </p:nvPr>
        </p:nvSpPr>
        <p:spPr>
          <a:xfrm>
            <a:off x="1110624" y="6381750"/>
            <a:ext cx="4968000" cy="113362"/>
          </a:xfrm>
        </p:spPr>
        <p:txBody>
          <a:bodyPr anchor="ctr">
            <a:normAutofit/>
          </a:bodyPr>
          <a:lstStyle/>
          <a:p>
            <a:pPr>
              <a:lnSpc>
                <a:spcPct val="90000"/>
              </a:lnSpc>
              <a:spcAft>
                <a:spcPts val="600"/>
              </a:spcAft>
            </a:pPr>
            <a:r>
              <a:rPr lang="de-DE" sz="800" noProof="0"/>
              <a:t>© WOODWARD, INC.</a:t>
            </a:r>
            <a:endParaRPr lang="en-US" sz="800" noProof="0"/>
          </a:p>
        </p:txBody>
      </p:sp>
      <p:sp>
        <p:nvSpPr>
          <p:cNvPr id="6" name="Content Placeholder 5">
            <a:extLst>
              <a:ext uri="{FF2B5EF4-FFF2-40B4-BE49-F238E27FC236}">
                <a16:creationId xmlns:a16="http://schemas.microsoft.com/office/drawing/2014/main" id="{BC806BC0-36CF-FA45-EF25-C90ABEBEC9C8}"/>
              </a:ext>
            </a:extLst>
          </p:cNvPr>
          <p:cNvSpPr>
            <a:spLocks noGrp="1"/>
          </p:cNvSpPr>
          <p:nvPr>
            <p:ph sz="half" idx="1"/>
          </p:nvPr>
        </p:nvSpPr>
        <p:spPr>
          <a:xfrm>
            <a:off x="847171" y="1348790"/>
            <a:ext cx="5828500" cy="3728770"/>
          </a:xfrm>
        </p:spPr>
        <p:txBody>
          <a:bodyPr vert="horz" lIns="0" tIns="0" rIns="0" bIns="0" rtlCol="0" anchor="t">
            <a:normAutofit/>
          </a:bodyPr>
          <a:lstStyle/>
          <a:p>
            <a:r>
              <a:rPr lang="en-US" dirty="0"/>
              <a:t>Reports</a:t>
            </a:r>
          </a:p>
          <a:p>
            <a:pPr marL="179705" lvl="1" indent="0">
              <a:buClr>
                <a:srgbClr val="800002"/>
              </a:buClr>
              <a:buFont typeface="Courier New" panose="020F0502020204030204" pitchFamily="34" charset="0"/>
              <a:buChar char="o"/>
            </a:pPr>
            <a:r>
              <a:rPr lang="en-US" dirty="0"/>
              <a:t>Employee Review Summary </a:t>
            </a:r>
            <a:endParaRPr lang="en-US" dirty="0">
              <a:ea typeface="Calibri"/>
              <a:cs typeface="Calibri"/>
            </a:endParaRPr>
          </a:p>
          <a:p>
            <a:pPr marL="359410" lvl="2" indent="0">
              <a:buClr>
                <a:srgbClr val="71777A"/>
              </a:buClr>
              <a:buFont typeface="Wingdings" panose="020F0502020204030204" pitchFamily="34" charset="0"/>
              <a:buChar char="§"/>
            </a:pPr>
            <a:r>
              <a:rPr lang="en-US" dirty="0">
                <a:ea typeface="Calibri"/>
                <a:cs typeface="Calibri"/>
              </a:rPr>
              <a:t>Rollup of leader and subordinate leaders review status (in progress, complete, average rating)</a:t>
            </a:r>
          </a:p>
          <a:p>
            <a:pPr marL="179705" lvl="1" indent="0">
              <a:buClr>
                <a:srgbClr val="800002"/>
              </a:buClr>
              <a:buFont typeface="Courier New" panose="020F0502020204030204" pitchFamily="34" charset="0"/>
              <a:buChar char="o"/>
            </a:pPr>
            <a:r>
              <a:rPr lang="en-US" dirty="0"/>
              <a:t>Employee Reviews </a:t>
            </a:r>
            <a:endParaRPr lang="en-US" dirty="0">
              <a:ea typeface="Calibri"/>
              <a:cs typeface="Calibri"/>
            </a:endParaRPr>
          </a:p>
          <a:p>
            <a:pPr marL="359410" lvl="2" indent="0">
              <a:buClr>
                <a:srgbClr val="71777A"/>
              </a:buClr>
              <a:buFont typeface="Wingdings" panose="020F0502020204030204" pitchFamily="34" charset="0"/>
              <a:buChar char="§"/>
            </a:pPr>
            <a:r>
              <a:rPr lang="en-US" dirty="0">
                <a:ea typeface="Calibri"/>
                <a:cs typeface="Calibri"/>
              </a:rPr>
              <a:t>Member-specific report, shows leader, Member, status, and rating</a:t>
            </a:r>
          </a:p>
          <a:p>
            <a:r>
              <a:rPr lang="en-US" dirty="0"/>
              <a:t>SharePoint Link:  </a:t>
            </a:r>
            <a:r>
              <a:rPr lang="en-US" dirty="0">
                <a:hlinkClick r:id="rId3"/>
              </a:rPr>
              <a:t>Talent Development Resource Page</a:t>
            </a:r>
            <a:endParaRPr lang="en-US" dirty="0"/>
          </a:p>
        </p:txBody>
      </p:sp>
      <p:pic>
        <p:nvPicPr>
          <p:cNvPr id="162" name="Picture 161" descr="A screenshot of a computer&#10;&#10;AI-generated content may be incorrect.">
            <a:extLst>
              <a:ext uri="{FF2B5EF4-FFF2-40B4-BE49-F238E27FC236}">
                <a16:creationId xmlns:a16="http://schemas.microsoft.com/office/drawing/2014/main" id="{23ABD4DC-D456-D4CC-009B-AC4AE2CC0501}"/>
              </a:ext>
            </a:extLst>
          </p:cNvPr>
          <p:cNvPicPr>
            <a:picLocks noChangeAspect="1"/>
          </p:cNvPicPr>
          <p:nvPr/>
        </p:nvPicPr>
        <p:blipFill>
          <a:blip r:embed="rId4"/>
          <a:stretch>
            <a:fillRect/>
          </a:stretch>
        </p:blipFill>
        <p:spPr>
          <a:xfrm>
            <a:off x="7339253" y="759717"/>
            <a:ext cx="3415733" cy="4892936"/>
          </a:xfrm>
          <a:prstGeom prst="rect">
            <a:avLst/>
          </a:prstGeom>
          <a:noFill/>
        </p:spPr>
      </p:pic>
      <p:sp>
        <p:nvSpPr>
          <p:cNvPr id="3" name="Footer Placeholder 2">
            <a:extLst>
              <a:ext uri="{FF2B5EF4-FFF2-40B4-BE49-F238E27FC236}">
                <a16:creationId xmlns:a16="http://schemas.microsoft.com/office/drawing/2014/main" id="{7BF2D565-E8FF-D75D-7020-8F826A566F7E}"/>
              </a:ext>
            </a:extLst>
          </p:cNvPr>
          <p:cNvSpPr>
            <a:spLocks noGrp="1"/>
          </p:cNvSpPr>
          <p:nvPr>
            <p:ph type="ftr" sz="quarter" idx="11"/>
          </p:nvPr>
        </p:nvSpPr>
        <p:spPr>
          <a:xfrm>
            <a:off x="7175500" y="6381750"/>
            <a:ext cx="1872000" cy="113362"/>
          </a:xfrm>
        </p:spPr>
        <p:txBody>
          <a:bodyPr wrap="none" anchor="ctr">
            <a:normAutofit/>
          </a:bodyPr>
          <a:lstStyle/>
          <a:p>
            <a:pPr>
              <a:lnSpc>
                <a:spcPct val="90000"/>
              </a:lnSpc>
              <a:spcAft>
                <a:spcPts val="600"/>
              </a:spcAft>
            </a:pPr>
            <a:r>
              <a:rPr lang="en-US" sz="800" noProof="0"/>
              <a:t>PROPRIETARY</a:t>
            </a:r>
          </a:p>
        </p:txBody>
      </p:sp>
      <p:sp>
        <p:nvSpPr>
          <p:cNvPr id="5" name="Slide Number Placeholder 4">
            <a:extLst>
              <a:ext uri="{FF2B5EF4-FFF2-40B4-BE49-F238E27FC236}">
                <a16:creationId xmlns:a16="http://schemas.microsoft.com/office/drawing/2014/main" id="{40428A93-3220-89DF-0DEB-0D04848CD429}"/>
              </a:ext>
            </a:extLst>
          </p:cNvPr>
          <p:cNvSpPr>
            <a:spLocks noGrp="1"/>
          </p:cNvSpPr>
          <p:nvPr>
            <p:ph type="sldNum" sz="quarter" idx="14"/>
          </p:nvPr>
        </p:nvSpPr>
        <p:spPr/>
        <p:txBody>
          <a:bodyPr/>
          <a:lstStyle/>
          <a:p>
            <a:pPr>
              <a:spcAft>
                <a:spcPts val="600"/>
              </a:spcAft>
            </a:pPr>
            <a:fld id="{92F3E3E6-B34B-4638-86DB-0B69E13808F2}" type="slidenum">
              <a:rPr lang="en-US" noProof="0" smtClean="0"/>
              <a:pPr>
                <a:spcAft>
                  <a:spcPts val="600"/>
                </a:spcAft>
              </a:pPr>
              <a:t>10</a:t>
            </a:fld>
            <a:endParaRPr lang="en-US" noProof="0"/>
          </a:p>
        </p:txBody>
      </p:sp>
    </p:spTree>
    <p:extLst>
      <p:ext uri="{BB962C8B-B14F-4D97-AF65-F5344CB8AC3E}">
        <p14:creationId xmlns:p14="http://schemas.microsoft.com/office/powerpoint/2010/main" val="2906563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descr="A white airplane in the air&#10;&#10;Description automatically generated">
            <a:extLst>
              <a:ext uri="{FF2B5EF4-FFF2-40B4-BE49-F238E27FC236}">
                <a16:creationId xmlns:a16="http://schemas.microsoft.com/office/drawing/2014/main" id="{DAEE0D15-A768-7AAD-205B-82E307642DF1}"/>
              </a:ext>
            </a:extLst>
          </p:cNvPr>
          <p:cNvPicPr>
            <a:picLocks noGrp="1" noChangeAspect="1"/>
          </p:cNvPicPr>
          <p:nvPr>
            <p:ph type="pic" sz="quarter" idx="13"/>
          </p:nvPr>
        </p:nvPicPr>
        <p:blipFill>
          <a:blip r:embed="rId2"/>
          <a:srcRect t="1704" b="1704"/>
          <a:stretch>
            <a:fillRect/>
          </a:stretch>
        </p:blipFill>
        <p:spPr>
          <a:xfrm>
            <a:off x="0" y="0"/>
            <a:ext cx="12192000" cy="5805488"/>
          </a:xfrm>
        </p:spPr>
      </p:pic>
      <p:sp>
        <p:nvSpPr>
          <p:cNvPr id="3" name="Fußzeilenplatzhalter 2">
            <a:extLst>
              <a:ext uri="{FF2B5EF4-FFF2-40B4-BE49-F238E27FC236}">
                <a16:creationId xmlns:a16="http://schemas.microsoft.com/office/drawing/2014/main" id="{150EB47E-B42A-4794-CFC9-7529A5B693D1}"/>
              </a:ext>
            </a:extLst>
          </p:cNvPr>
          <p:cNvSpPr>
            <a:spLocks noGrp="1"/>
          </p:cNvSpPr>
          <p:nvPr>
            <p:ph type="ftr" sz="quarter" idx="10"/>
          </p:nvPr>
        </p:nvSpPr>
        <p:spPr>
          <a:xfrm>
            <a:off x="0" y="6858000"/>
            <a:ext cx="0" cy="0"/>
          </a:xfrm>
        </p:spPr>
        <p:txBody>
          <a:bodyPr/>
          <a:lstStyle/>
          <a:p>
            <a:r>
              <a:rPr lang="en-US"/>
              <a:t>PROPRIETARY</a:t>
            </a:r>
          </a:p>
        </p:txBody>
      </p:sp>
      <p:sp>
        <p:nvSpPr>
          <p:cNvPr id="4" name="Datumsplatzhalter 3">
            <a:extLst>
              <a:ext uri="{FF2B5EF4-FFF2-40B4-BE49-F238E27FC236}">
                <a16:creationId xmlns:a16="http://schemas.microsoft.com/office/drawing/2014/main" id="{0272B410-BCAF-DEDD-0CBE-02546517E070}"/>
              </a:ext>
            </a:extLst>
          </p:cNvPr>
          <p:cNvSpPr>
            <a:spLocks noGrp="1"/>
          </p:cNvSpPr>
          <p:nvPr>
            <p:ph type="dt" sz="half" idx="11"/>
          </p:nvPr>
        </p:nvSpPr>
        <p:spPr>
          <a:xfrm>
            <a:off x="0" y="6858000"/>
            <a:ext cx="0" cy="0"/>
          </a:xfrm>
        </p:spPr>
        <p:txBody>
          <a:bodyPr/>
          <a:lstStyle/>
          <a:p>
            <a:r>
              <a:rPr lang="de-DE"/>
              <a:t>© WOODWARD, INC.</a:t>
            </a:r>
            <a:endParaRPr lang="en-US"/>
          </a:p>
        </p:txBody>
      </p:sp>
      <p:sp>
        <p:nvSpPr>
          <p:cNvPr id="5" name="Foliennummernplatzhalter 4">
            <a:extLst>
              <a:ext uri="{FF2B5EF4-FFF2-40B4-BE49-F238E27FC236}">
                <a16:creationId xmlns:a16="http://schemas.microsoft.com/office/drawing/2014/main" id="{5EED52BA-FF64-9516-FE91-D8A89FA9F333}"/>
              </a:ext>
            </a:extLst>
          </p:cNvPr>
          <p:cNvSpPr>
            <a:spLocks noGrp="1"/>
          </p:cNvSpPr>
          <p:nvPr>
            <p:ph type="sldNum" sz="quarter" idx="12"/>
          </p:nvPr>
        </p:nvSpPr>
        <p:spPr>
          <a:xfrm>
            <a:off x="0" y="6858000"/>
            <a:ext cx="0" cy="0"/>
          </a:xfrm>
        </p:spPr>
        <p:txBody>
          <a:bodyPr/>
          <a:lstStyle/>
          <a:p>
            <a:fld id="{92F3E3E6-B34B-4638-86DB-0B69E13808F2}" type="slidenum">
              <a:rPr lang="en-US" noProof="0" smtClean="0"/>
              <a:pPr/>
              <a:t>11</a:t>
            </a:fld>
            <a:endParaRPr lang="en-US" noProof="0"/>
          </a:p>
        </p:txBody>
      </p:sp>
      <p:sp>
        <p:nvSpPr>
          <p:cNvPr id="16" name="Title 15">
            <a:extLst>
              <a:ext uri="{FF2B5EF4-FFF2-40B4-BE49-F238E27FC236}">
                <a16:creationId xmlns:a16="http://schemas.microsoft.com/office/drawing/2014/main" id="{5B82DD88-1F48-CF9F-966F-F650503F8578}"/>
              </a:ext>
            </a:extLst>
          </p:cNvPr>
          <p:cNvSpPr>
            <a:spLocks noGrp="1"/>
          </p:cNvSpPr>
          <p:nvPr>
            <p:ph type="title"/>
          </p:nvPr>
        </p:nvSpPr>
        <p:spPr/>
        <p:txBody>
          <a:bodyPr/>
          <a:lstStyle/>
          <a:p>
            <a:r>
              <a:rPr lang="en-US" sz="9600" b="1">
                <a:solidFill>
                  <a:schemeClr val="bg1"/>
                </a:solidFill>
              </a:rPr>
              <a:t>Questions</a:t>
            </a:r>
          </a:p>
        </p:txBody>
      </p:sp>
    </p:spTree>
    <p:extLst>
      <p:ext uri="{BB962C8B-B14F-4D97-AF65-F5344CB8AC3E}">
        <p14:creationId xmlns:p14="http://schemas.microsoft.com/office/powerpoint/2010/main" val="2527123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D6DC439-C51D-948E-79FD-8F9D82F95E00}"/>
              </a:ext>
            </a:extLst>
          </p:cNvPr>
          <p:cNvSpPr>
            <a:spLocks noGrp="1"/>
          </p:cNvSpPr>
          <p:nvPr>
            <p:ph type="sldNum" sz="quarter" idx="14"/>
          </p:nvPr>
        </p:nvSpPr>
        <p:spPr/>
        <p:txBody>
          <a:bodyPr/>
          <a:lstStyle/>
          <a:p>
            <a:fld id="{92F3E3E6-B34B-4638-86DB-0B69E13808F2}" type="slidenum">
              <a:rPr lang="en-US" noProof="0" smtClean="0"/>
              <a:t>2</a:t>
            </a:fld>
            <a:endParaRPr lang="en-US" noProof="0"/>
          </a:p>
        </p:txBody>
      </p:sp>
      <p:sp>
        <p:nvSpPr>
          <p:cNvPr id="5" name="Textplatzhalter 4">
            <a:extLst>
              <a:ext uri="{FF2B5EF4-FFF2-40B4-BE49-F238E27FC236}">
                <a16:creationId xmlns:a16="http://schemas.microsoft.com/office/drawing/2014/main" id="{DF39EF74-6092-11D4-3E83-CE9F0D36B6A2}"/>
              </a:ext>
            </a:extLst>
          </p:cNvPr>
          <p:cNvSpPr>
            <a:spLocks noGrp="1"/>
          </p:cNvSpPr>
          <p:nvPr>
            <p:ph type="body" idx="1"/>
          </p:nvPr>
        </p:nvSpPr>
        <p:spPr>
          <a:xfrm>
            <a:off x="1406179" y="939746"/>
            <a:ext cx="805394" cy="4982592"/>
          </a:xfrm>
        </p:spPr>
        <p:txBody>
          <a:bodyPr/>
          <a:lstStyle/>
          <a:p>
            <a:pPr marL="0" indent="0">
              <a:buNone/>
            </a:pPr>
            <a:r>
              <a:rPr lang="en-US" b="1"/>
              <a:t>01</a:t>
            </a:r>
          </a:p>
          <a:p>
            <a:pPr marL="0" indent="0">
              <a:buNone/>
            </a:pPr>
            <a:r>
              <a:rPr lang="en-US" b="1"/>
              <a:t>02</a:t>
            </a:r>
            <a:endParaRPr lang="en-US" b="1">
              <a:ea typeface="Calibri"/>
              <a:cs typeface="Calibri"/>
            </a:endParaRPr>
          </a:p>
          <a:p>
            <a:pPr marL="0" indent="0">
              <a:buNone/>
            </a:pPr>
            <a:r>
              <a:rPr lang="en-US" b="1"/>
              <a:t>03</a:t>
            </a:r>
            <a:endParaRPr lang="en-US" b="1">
              <a:ea typeface="Calibri"/>
              <a:cs typeface="Calibri"/>
            </a:endParaRPr>
          </a:p>
          <a:p>
            <a:pPr marL="0" indent="0">
              <a:buNone/>
            </a:pPr>
            <a:r>
              <a:rPr lang="en-US" b="1"/>
              <a:t>04</a:t>
            </a:r>
            <a:endParaRPr lang="en-US" b="1">
              <a:ea typeface="Calibri"/>
              <a:cs typeface="Calibri"/>
            </a:endParaRPr>
          </a:p>
          <a:p>
            <a:pPr marL="0" indent="0">
              <a:buNone/>
            </a:pPr>
            <a:r>
              <a:rPr lang="en-US" b="1">
                <a:ea typeface="Calibri"/>
                <a:cs typeface="Calibri"/>
              </a:rPr>
              <a:t>05</a:t>
            </a:r>
          </a:p>
          <a:p>
            <a:pPr marL="0" indent="0">
              <a:buNone/>
            </a:pPr>
            <a:r>
              <a:rPr lang="en-US" b="1">
                <a:ea typeface="Calibri"/>
                <a:cs typeface="Calibri"/>
              </a:rPr>
              <a:t>06</a:t>
            </a:r>
          </a:p>
          <a:p>
            <a:pPr marL="0" indent="0">
              <a:buNone/>
            </a:pPr>
            <a:r>
              <a:rPr lang="en-US" b="1">
                <a:ea typeface="Calibri"/>
                <a:cs typeface="Calibri"/>
              </a:rPr>
              <a:t>07</a:t>
            </a:r>
          </a:p>
        </p:txBody>
      </p:sp>
      <p:sp>
        <p:nvSpPr>
          <p:cNvPr id="6" name="Titel 5">
            <a:extLst>
              <a:ext uri="{FF2B5EF4-FFF2-40B4-BE49-F238E27FC236}">
                <a16:creationId xmlns:a16="http://schemas.microsoft.com/office/drawing/2014/main" id="{09AEE916-5537-32B3-C3E5-074A766EFB6E}"/>
              </a:ext>
            </a:extLst>
          </p:cNvPr>
          <p:cNvSpPr>
            <a:spLocks noGrp="1"/>
          </p:cNvSpPr>
          <p:nvPr>
            <p:ph type="title"/>
          </p:nvPr>
        </p:nvSpPr>
        <p:spPr>
          <a:xfrm>
            <a:off x="7828243" y="5611955"/>
            <a:ext cx="4363754" cy="620766"/>
          </a:xfrm>
        </p:spPr>
        <p:txBody>
          <a:bodyPr/>
          <a:lstStyle/>
          <a:p>
            <a:pPr algn="ctr"/>
            <a:r>
              <a:rPr lang="de-DE" sz="6600" b="1">
                <a:solidFill>
                  <a:schemeClr val="bg1"/>
                </a:solidFill>
              </a:rPr>
              <a:t>Agenda</a:t>
            </a:r>
          </a:p>
        </p:txBody>
      </p:sp>
      <p:sp>
        <p:nvSpPr>
          <p:cNvPr id="2" name="Textplatzhalter 4">
            <a:extLst>
              <a:ext uri="{FF2B5EF4-FFF2-40B4-BE49-F238E27FC236}">
                <a16:creationId xmlns:a16="http://schemas.microsoft.com/office/drawing/2014/main" id="{57BAA1A4-5B92-353F-3800-5B8DC6CD6D32}"/>
              </a:ext>
            </a:extLst>
          </p:cNvPr>
          <p:cNvSpPr txBox="1">
            <a:spLocks/>
          </p:cNvSpPr>
          <p:nvPr/>
        </p:nvSpPr>
        <p:spPr>
          <a:xfrm>
            <a:off x="2384373" y="939746"/>
            <a:ext cx="5271069" cy="5257000"/>
          </a:xfrm>
          <a:prstGeom prst="rect">
            <a:avLst/>
          </a:prstGeom>
        </p:spPr>
        <p:txBody>
          <a:bodyPr vert="horz" lIns="0" tIns="0" rIns="0" bIns="0" rtlCol="0" anchor="t" anchorCtr="0">
            <a:noAutofit/>
          </a:bodyPr>
          <a:lstStyle>
            <a:lvl1pPr marL="360000" indent="-360000" algn="l" defTabSz="914400" rtl="0" eaLnBrk="1" latinLnBrk="0" hangingPunct="1">
              <a:spcBef>
                <a:spcPts val="1000"/>
              </a:spcBef>
              <a:buFont typeface="+mj-lt"/>
              <a:buAutoNum type="arabicPeriod"/>
              <a:defRPr sz="2200" b="0" kern="1200">
                <a:solidFill>
                  <a:schemeClr val="tx1"/>
                </a:solidFill>
                <a:latin typeface="+mn-lt"/>
                <a:ea typeface="+mn-ea"/>
                <a:cs typeface="+mn-cs"/>
              </a:defRPr>
            </a:lvl1pPr>
            <a:lvl2pPr marL="540000" indent="-180000" algn="l" defTabSz="914400" rtl="0" eaLnBrk="1" latinLnBrk="0" hangingPunct="1">
              <a:spcBef>
                <a:spcPts val="1000"/>
              </a:spcBef>
              <a:buClr>
                <a:schemeClr val="accent2"/>
              </a:buClr>
              <a:buSzPct val="120000"/>
              <a:buFont typeface="Calibri" panose="020F0502020204030204" pitchFamily="34" charset="0"/>
              <a:buChar char="›"/>
              <a:defRPr sz="2200" b="0" kern="1200">
                <a:solidFill>
                  <a:schemeClr val="tx1"/>
                </a:solidFill>
                <a:latin typeface="+mn-lt"/>
                <a:ea typeface="+mn-ea"/>
                <a:cs typeface="+mn-cs"/>
              </a:defRPr>
            </a:lvl2pPr>
            <a:lvl3pPr marL="720000" indent="-180000" algn="l" defTabSz="914400" rtl="0" eaLnBrk="1" latinLnBrk="0" hangingPunct="1">
              <a:spcBef>
                <a:spcPts val="500"/>
              </a:spcBef>
              <a:spcAft>
                <a:spcPts val="0"/>
              </a:spcAft>
              <a:buClr>
                <a:srgbClr val="71777A"/>
              </a:buClr>
              <a:buSzPct val="120000"/>
              <a:buFont typeface="Calibri" panose="020F0502020204030204" pitchFamily="34" charset="0"/>
              <a:buChar char="›"/>
              <a:defRPr sz="2200" kern="1200">
                <a:solidFill>
                  <a:schemeClr val="tx1"/>
                </a:solidFill>
                <a:latin typeface="+mn-lt"/>
                <a:ea typeface="+mn-ea"/>
                <a:cs typeface="+mn-cs"/>
              </a:defRPr>
            </a:lvl3pPr>
            <a:lvl4pPr marL="900000" indent="-180000" algn="l" defTabSz="914400" rtl="0" eaLnBrk="1" latinLnBrk="0" hangingPunct="1">
              <a:spcBef>
                <a:spcPts val="500"/>
              </a:spcBef>
              <a:spcAft>
                <a:spcPts val="0"/>
              </a:spcAft>
              <a:buClr>
                <a:srgbClr val="71777A"/>
              </a:buClr>
              <a:buSzPct val="120000"/>
              <a:buFont typeface="Calibri" panose="020F0502020204030204" pitchFamily="34" charset="0"/>
              <a:buChar char="›"/>
              <a:defRPr sz="2200" kern="1200">
                <a:solidFill>
                  <a:schemeClr val="tx1"/>
                </a:solidFill>
                <a:latin typeface="+mn-lt"/>
                <a:ea typeface="+mn-ea"/>
                <a:cs typeface="+mn-cs"/>
              </a:defRPr>
            </a:lvl4pPr>
            <a:lvl5pPr marL="900000" indent="-180000" algn="l" defTabSz="914400" rtl="0" eaLnBrk="1" latinLnBrk="0" hangingPunct="1">
              <a:spcBef>
                <a:spcPts val="500"/>
              </a:spcBef>
              <a:spcAft>
                <a:spcPts val="0"/>
              </a:spcAft>
              <a:buClr>
                <a:srgbClr val="71777A"/>
              </a:buClr>
              <a:buSzPct val="120000"/>
              <a:buFont typeface="Calibri" panose="020F0502020204030204" pitchFamily="34" charset="0"/>
              <a:buChar char="›"/>
              <a:defRPr sz="2200" kern="1200">
                <a:solidFill>
                  <a:schemeClr val="tx1"/>
                </a:solidFill>
                <a:latin typeface="+mn-lt"/>
                <a:ea typeface="+mn-ea"/>
                <a:cs typeface="+mn-cs"/>
              </a:defRPr>
            </a:lvl5pPr>
            <a:lvl6pPr marL="900000" indent="-180000" algn="l" defTabSz="914400" rtl="0" eaLnBrk="1" latinLnBrk="0" hangingPunct="1">
              <a:spcBef>
                <a:spcPts val="500"/>
              </a:spcBef>
              <a:spcAft>
                <a:spcPts val="0"/>
              </a:spcAft>
              <a:buClr>
                <a:srgbClr val="71777A"/>
              </a:buClr>
              <a:buSzPct val="120000"/>
              <a:buFont typeface="Calibri" panose="020F0502020204030204" pitchFamily="34" charset="0"/>
              <a:buChar char="›"/>
              <a:defRPr sz="2200" kern="1200">
                <a:solidFill>
                  <a:schemeClr val="tx1"/>
                </a:solidFill>
                <a:latin typeface="+mn-lt"/>
                <a:ea typeface="+mn-ea"/>
                <a:cs typeface="+mn-cs"/>
              </a:defRPr>
            </a:lvl6pPr>
            <a:lvl7pPr marL="900000" indent="-180000" algn="l" defTabSz="914400" rtl="0" eaLnBrk="1" latinLnBrk="0" hangingPunct="1">
              <a:spcBef>
                <a:spcPts val="500"/>
              </a:spcBef>
              <a:spcAft>
                <a:spcPts val="0"/>
              </a:spcAft>
              <a:buClr>
                <a:srgbClr val="71777A"/>
              </a:buClr>
              <a:buSzPct val="120000"/>
              <a:buFont typeface="Calibri" panose="020F0502020204030204" pitchFamily="34" charset="0"/>
              <a:buChar char="›"/>
              <a:defRPr sz="2200" kern="1200">
                <a:solidFill>
                  <a:schemeClr val="tx1"/>
                </a:solidFill>
                <a:latin typeface="+mn-lt"/>
                <a:ea typeface="+mn-ea"/>
                <a:cs typeface="+mn-cs"/>
              </a:defRPr>
            </a:lvl7pPr>
            <a:lvl8pPr marL="900000" indent="-180000" algn="l" defTabSz="914400" rtl="0" eaLnBrk="1" latinLnBrk="0" hangingPunct="1">
              <a:spcBef>
                <a:spcPts val="500"/>
              </a:spcBef>
              <a:spcAft>
                <a:spcPts val="0"/>
              </a:spcAft>
              <a:buClr>
                <a:srgbClr val="71777A"/>
              </a:buClr>
              <a:buSzPct val="120000"/>
              <a:buFont typeface="Calibri" panose="020F0502020204030204" pitchFamily="34" charset="0"/>
              <a:buChar char="›"/>
              <a:defRPr sz="2200" kern="1200">
                <a:solidFill>
                  <a:schemeClr val="tx1"/>
                </a:solidFill>
                <a:latin typeface="+mn-lt"/>
                <a:ea typeface="+mn-ea"/>
                <a:cs typeface="+mn-cs"/>
              </a:defRPr>
            </a:lvl8pPr>
            <a:lvl9pPr marL="900000" indent="-180000" algn="l" defTabSz="914400" rtl="0" eaLnBrk="1" latinLnBrk="0" hangingPunct="1">
              <a:spcBef>
                <a:spcPts val="500"/>
              </a:spcBef>
              <a:spcAft>
                <a:spcPts val="0"/>
              </a:spcAft>
              <a:buClr>
                <a:srgbClr val="71777A"/>
              </a:buClr>
              <a:buSzPct val="120000"/>
              <a:buFont typeface="Calibri" panose="020F0502020204030204" pitchFamily="34" charset="0"/>
              <a:buChar char="›"/>
              <a:defRPr sz="2200" kern="1200">
                <a:solidFill>
                  <a:schemeClr val="tx1"/>
                </a:solidFill>
                <a:latin typeface="+mn-lt"/>
                <a:ea typeface="+mn-ea"/>
                <a:cs typeface="+mn-cs"/>
              </a:defRPr>
            </a:lvl9pPr>
          </a:lstStyle>
          <a:p>
            <a:pPr marL="0" indent="0">
              <a:buNone/>
            </a:pPr>
            <a:r>
              <a:rPr lang="en-US">
                <a:latin typeface="Aptos Light"/>
              </a:rPr>
              <a:t>Woodward’s Talent Process - Performance</a:t>
            </a:r>
          </a:p>
          <a:p>
            <a:pPr marL="0" indent="0">
              <a:buNone/>
            </a:pPr>
            <a:r>
              <a:rPr lang="de-DE" err="1">
                <a:latin typeface="Aptos Light"/>
              </a:rPr>
              <a:t>What's</a:t>
            </a:r>
            <a:r>
              <a:rPr lang="de-DE">
                <a:latin typeface="Aptos Light"/>
              </a:rPr>
              <a:t> New</a:t>
            </a:r>
            <a:endParaRPr lang="de-DE">
              <a:latin typeface="Aptos Light" panose="020B0004020202020204" pitchFamily="34" charset="0"/>
            </a:endParaRPr>
          </a:p>
          <a:p>
            <a:pPr marL="0" indent="0">
              <a:buNone/>
            </a:pPr>
            <a:r>
              <a:rPr lang="de-DE">
                <a:latin typeface="Aptos Light"/>
              </a:rPr>
              <a:t>Timeline</a:t>
            </a:r>
            <a:endParaRPr lang="de-DE">
              <a:latin typeface="Aptos Light" panose="020B0004020202020204" pitchFamily="34" charset="0"/>
            </a:endParaRPr>
          </a:p>
          <a:p>
            <a:pPr marL="0" indent="0">
              <a:buNone/>
            </a:pPr>
            <a:r>
              <a:rPr lang="de-DE">
                <a:latin typeface="Aptos Light"/>
              </a:rPr>
              <a:t>Resources</a:t>
            </a:r>
          </a:p>
          <a:p>
            <a:pPr marL="0" indent="0">
              <a:buNone/>
            </a:pPr>
            <a:r>
              <a:rPr lang="de-DE" err="1">
                <a:latin typeface="Aptos Light"/>
              </a:rPr>
              <a:t>Roles</a:t>
            </a:r>
            <a:r>
              <a:rPr lang="de-DE">
                <a:latin typeface="Aptos Light"/>
              </a:rPr>
              <a:t> and </a:t>
            </a:r>
            <a:r>
              <a:rPr lang="de-DE" err="1">
                <a:latin typeface="Aptos Light"/>
              </a:rPr>
              <a:t>Responsibilities</a:t>
            </a:r>
          </a:p>
          <a:p>
            <a:pPr marL="0" indent="0">
              <a:buNone/>
            </a:pPr>
            <a:r>
              <a:rPr lang="de-DE">
                <a:latin typeface="Aptos Light"/>
              </a:rPr>
              <a:t>Tools</a:t>
            </a:r>
          </a:p>
          <a:p>
            <a:pPr marL="0" indent="0">
              <a:buNone/>
            </a:pPr>
            <a:r>
              <a:rPr lang="de-DE">
                <a:latin typeface="Aptos Light"/>
              </a:rPr>
              <a:t>Questions</a:t>
            </a:r>
          </a:p>
        </p:txBody>
      </p:sp>
      <p:cxnSp>
        <p:nvCxnSpPr>
          <p:cNvPr id="7" name="Straight Connector 6">
            <a:extLst>
              <a:ext uri="{FF2B5EF4-FFF2-40B4-BE49-F238E27FC236}">
                <a16:creationId xmlns:a16="http://schemas.microsoft.com/office/drawing/2014/main" id="{864E5439-0D89-7EAD-6F81-C99C02708790}"/>
              </a:ext>
            </a:extLst>
          </p:cNvPr>
          <p:cNvCxnSpPr/>
          <p:nvPr/>
        </p:nvCxnSpPr>
        <p:spPr>
          <a:xfrm>
            <a:off x="2041450" y="467832"/>
            <a:ext cx="0" cy="5922335"/>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80082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90772-D2B5-C46D-C89C-AE117B55D53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7B2048F-00A4-CF7F-6AB0-C0BD59E352B7}"/>
              </a:ext>
            </a:extLst>
          </p:cNvPr>
          <p:cNvGrpSpPr/>
          <p:nvPr/>
        </p:nvGrpSpPr>
        <p:grpSpPr>
          <a:xfrm>
            <a:off x="421365" y="346609"/>
            <a:ext cx="2275367" cy="4293014"/>
            <a:chOff x="7194698" y="365424"/>
            <a:chExt cx="2275367" cy="4293014"/>
          </a:xfrm>
        </p:grpSpPr>
        <p:sp>
          <p:nvSpPr>
            <p:cNvPr id="8" name="Rectangle 7">
              <a:extLst>
                <a:ext uri="{FF2B5EF4-FFF2-40B4-BE49-F238E27FC236}">
                  <a16:creationId xmlns:a16="http://schemas.microsoft.com/office/drawing/2014/main" id="{F9175A3F-B80D-E1A0-D4D8-3A3365875D54}"/>
                </a:ext>
              </a:extLst>
            </p:cNvPr>
            <p:cNvSpPr/>
            <p:nvPr/>
          </p:nvSpPr>
          <p:spPr>
            <a:xfrm>
              <a:off x="7352413" y="365424"/>
              <a:ext cx="1953371" cy="2122193"/>
            </a:xfrm>
            <a:prstGeom prst="rect">
              <a:avLst/>
            </a:prstGeom>
            <a:gradFill flip="none" rotWithShape="1">
              <a:gsLst>
                <a:gs pos="100000">
                  <a:srgbClr val="E67617"/>
                </a:gs>
                <a:gs pos="0">
                  <a:srgbClr val="C5362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t"/>
            <a:lstStyle/>
            <a:p>
              <a:pPr algn="ctr">
                <a:defRPr/>
              </a:pPr>
              <a:endParaRPr lang="en-US" sz="1600" b="1" i="0" u="none" strike="noStrike" kern="1200" cap="none" spc="0" normalizeH="0" baseline="0" noProof="0">
                <a:ln>
                  <a:noFill/>
                </a:ln>
                <a:solidFill>
                  <a:prstClr val="white"/>
                </a:solidFill>
                <a:effectLst/>
                <a:uLnTx/>
                <a:uFillTx/>
                <a:latin typeface="Aptos" panose="020B0004020202020204" pitchFamily="34" charset="0"/>
                <a:ea typeface="Calibri"/>
                <a:cs typeface="Calibri"/>
              </a:endParaRPr>
            </a:p>
          </p:txBody>
        </p:sp>
        <p:sp>
          <p:nvSpPr>
            <p:cNvPr id="16" name="Rectangle 15">
              <a:extLst>
                <a:ext uri="{FF2B5EF4-FFF2-40B4-BE49-F238E27FC236}">
                  <a16:creationId xmlns:a16="http://schemas.microsoft.com/office/drawing/2014/main" id="{BC5BF1E0-D31C-B2DA-8A65-64EE4148AA4A}"/>
                </a:ext>
              </a:extLst>
            </p:cNvPr>
            <p:cNvSpPr/>
            <p:nvPr/>
          </p:nvSpPr>
          <p:spPr>
            <a:xfrm>
              <a:off x="7194698" y="519197"/>
              <a:ext cx="2275367" cy="4139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t"/>
            <a:lstStyle/>
            <a:p>
              <a:pPr algn="ctr">
                <a:defRPr/>
              </a:pPr>
              <a:r>
                <a:rPr lang="en-US" b="1" dirty="0">
                  <a:solidFill>
                    <a:schemeClr val="bg1"/>
                  </a:solidFill>
                  <a:latin typeface="Aptos"/>
                </a:rPr>
                <a:t>July-November</a:t>
              </a:r>
              <a:endParaRPr lang="en-US" dirty="0">
                <a:solidFill>
                  <a:schemeClr val="bg1"/>
                </a:solidFill>
              </a:endParaRPr>
            </a:p>
            <a:p>
              <a:pPr algn="ctr">
                <a:spcBef>
                  <a:spcPts val="300"/>
                </a:spcBef>
                <a:defRPr/>
              </a:pPr>
              <a:r>
                <a:rPr lang="en-US" sz="1400" dirty="0">
                  <a:solidFill>
                    <a:schemeClr val="bg1"/>
                  </a:solidFill>
                  <a:latin typeface="Aptos"/>
                </a:rPr>
                <a:t>End of Year Performance Evaluation Cycle</a:t>
              </a:r>
              <a:endParaRPr lang="en-US" sz="1400" i="0" u="none" strike="noStrike" kern="1200" cap="none" spc="0" normalizeH="0" baseline="0" noProof="0" dirty="0">
                <a:ln>
                  <a:noFill/>
                </a:ln>
                <a:solidFill>
                  <a:schemeClr val="bg1"/>
                </a:solidFill>
                <a:effectLst/>
                <a:uLnTx/>
                <a:uFillTx/>
                <a:latin typeface="Aptos"/>
                <a:ea typeface="Calibri"/>
                <a:cs typeface="Calibri"/>
              </a:endParaRPr>
            </a:p>
          </p:txBody>
        </p:sp>
      </p:grpSp>
      <p:pic>
        <p:nvPicPr>
          <p:cNvPr id="3" name="Graphic 2">
            <a:extLst>
              <a:ext uri="{FF2B5EF4-FFF2-40B4-BE49-F238E27FC236}">
                <a16:creationId xmlns:a16="http://schemas.microsoft.com/office/drawing/2014/main" id="{1AF3A33E-D53D-127C-E11B-AE9A82816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8" y="1444593"/>
            <a:ext cx="12192000" cy="2721864"/>
          </a:xfrm>
          <a:prstGeom prst="rect">
            <a:avLst/>
          </a:prstGeom>
        </p:spPr>
      </p:pic>
      <p:sp>
        <p:nvSpPr>
          <p:cNvPr id="5" name="Slide Number Placeholder 4">
            <a:extLst>
              <a:ext uri="{FF2B5EF4-FFF2-40B4-BE49-F238E27FC236}">
                <a16:creationId xmlns:a16="http://schemas.microsoft.com/office/drawing/2014/main" id="{5FAEBA1E-CDF2-E5A2-FA29-F66BF2B70E3F}"/>
              </a:ext>
            </a:extLst>
          </p:cNvPr>
          <p:cNvSpPr>
            <a:spLocks noGrp="1"/>
          </p:cNvSpPr>
          <p:nvPr>
            <p:ph type="sldNum" sz="quarter" idx="13"/>
          </p:nvPr>
        </p:nvSpPr>
        <p:spPr>
          <a:xfrm>
            <a:off x="0" y="6950149"/>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3E3E6-B34B-4638-86DB-0B69E13808F2}" type="slidenum">
              <a:rPr kumimoji="0" lang="en-US" sz="100" b="0" i="0" u="none" strike="noStrike" kern="1200" cap="none" spc="0" normalizeH="0" baseline="0" noProof="0" smtClean="0">
                <a:ln>
                  <a:noFill/>
                </a:ln>
                <a:solidFill>
                  <a:srgbClr val="454E53">
                    <a:tint val="75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 b="0" i="0" u="none" strike="noStrike" kern="1200" cap="none" spc="0" normalizeH="0" baseline="0" noProof="0">
              <a:ln>
                <a:noFill/>
              </a:ln>
              <a:solidFill>
                <a:srgbClr val="454E53">
                  <a:tint val="75000"/>
                </a:srgbClr>
              </a:solidFill>
              <a:effectLst/>
              <a:uLnTx/>
              <a:uFillTx/>
              <a:latin typeface="Aptos" panose="020B0004020202020204" pitchFamily="34" charset="0"/>
              <a:ea typeface="+mn-ea"/>
              <a:cs typeface="+mn-cs"/>
            </a:endParaRPr>
          </a:p>
        </p:txBody>
      </p:sp>
      <p:sp>
        <p:nvSpPr>
          <p:cNvPr id="9" name="Title 8">
            <a:extLst>
              <a:ext uri="{FF2B5EF4-FFF2-40B4-BE49-F238E27FC236}">
                <a16:creationId xmlns:a16="http://schemas.microsoft.com/office/drawing/2014/main" id="{DA7175F1-275A-945F-7C97-D1F19954130F}"/>
              </a:ext>
            </a:extLst>
          </p:cNvPr>
          <p:cNvSpPr>
            <a:spLocks noGrp="1"/>
          </p:cNvSpPr>
          <p:nvPr>
            <p:ph type="title"/>
          </p:nvPr>
        </p:nvSpPr>
        <p:spPr>
          <a:xfrm>
            <a:off x="2700857" y="342149"/>
            <a:ext cx="4136928" cy="1470418"/>
          </a:xfrm>
        </p:spPr>
        <p:txBody>
          <a:bodyPr/>
          <a:lstStyle/>
          <a:p>
            <a:r>
              <a:rPr lang="en-US" sz="3200"/>
              <a:t>Woodward’s </a:t>
            </a:r>
            <a:br>
              <a:rPr lang="en-US" sz="3200"/>
            </a:br>
            <a:r>
              <a:rPr lang="en-US" sz="3200" b="1"/>
              <a:t>Talent Process</a:t>
            </a:r>
            <a:endParaRPr lang="en-US" sz="3200"/>
          </a:p>
        </p:txBody>
      </p:sp>
      <p:sp>
        <p:nvSpPr>
          <p:cNvPr id="11" name="TextBox 10">
            <a:extLst>
              <a:ext uri="{FF2B5EF4-FFF2-40B4-BE49-F238E27FC236}">
                <a16:creationId xmlns:a16="http://schemas.microsoft.com/office/drawing/2014/main" id="{BBA729F5-11F8-72E1-489A-05516F165063}"/>
              </a:ext>
            </a:extLst>
          </p:cNvPr>
          <p:cNvSpPr txBox="1"/>
          <p:nvPr/>
        </p:nvSpPr>
        <p:spPr>
          <a:xfrm>
            <a:off x="860491" y="2487617"/>
            <a:ext cx="1390970" cy="635815"/>
          </a:xfrm>
          <a:prstGeom prst="rect">
            <a:avLst/>
          </a:prstGeom>
          <a:noFill/>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a:ln>
                  <a:noFill/>
                </a:ln>
                <a:solidFill>
                  <a:srgbClr val="454E53"/>
                </a:solidFill>
                <a:effectLst/>
                <a:uLnTx/>
                <a:uFillTx/>
                <a:latin typeface="Aptos" panose="020B0004020202020204" pitchFamily="34" charset="0"/>
                <a:ea typeface="+mn-ea"/>
                <a:cs typeface="+mn-cs"/>
              </a:rPr>
              <a:t>Managing &amp; Recognizing Performance</a:t>
            </a:r>
          </a:p>
        </p:txBody>
      </p:sp>
      <p:sp>
        <p:nvSpPr>
          <p:cNvPr id="12" name="TextBox 11">
            <a:extLst>
              <a:ext uri="{FF2B5EF4-FFF2-40B4-BE49-F238E27FC236}">
                <a16:creationId xmlns:a16="http://schemas.microsoft.com/office/drawing/2014/main" id="{30D5BF5C-E503-10C8-95E4-440A803FC680}"/>
              </a:ext>
            </a:extLst>
          </p:cNvPr>
          <p:cNvSpPr txBox="1"/>
          <p:nvPr/>
        </p:nvSpPr>
        <p:spPr>
          <a:xfrm>
            <a:off x="3035808" y="2487617"/>
            <a:ext cx="1512530" cy="635815"/>
          </a:xfrm>
          <a:prstGeom prst="rect">
            <a:avLst/>
          </a:prstGeom>
          <a:noFill/>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a:ln>
                  <a:noFill/>
                </a:ln>
                <a:solidFill>
                  <a:srgbClr val="454E53"/>
                </a:solidFill>
                <a:effectLst/>
                <a:uLnTx/>
                <a:uFillTx/>
                <a:latin typeface="Aptos" panose="020B0004020202020204" pitchFamily="34" charset="0"/>
                <a:ea typeface="+mn-ea"/>
                <a:cs typeface="+mn-cs"/>
              </a:rPr>
              <a:t>Learning &amp; Development Support </a:t>
            </a:r>
          </a:p>
        </p:txBody>
      </p:sp>
      <p:sp>
        <p:nvSpPr>
          <p:cNvPr id="13" name="TextBox 12">
            <a:extLst>
              <a:ext uri="{FF2B5EF4-FFF2-40B4-BE49-F238E27FC236}">
                <a16:creationId xmlns:a16="http://schemas.microsoft.com/office/drawing/2014/main" id="{A00B9042-1A33-1DCC-E4FE-089738E1AEA8}"/>
              </a:ext>
            </a:extLst>
          </p:cNvPr>
          <p:cNvSpPr txBox="1"/>
          <p:nvPr/>
        </p:nvSpPr>
        <p:spPr>
          <a:xfrm>
            <a:off x="5361297" y="2285238"/>
            <a:ext cx="1414541" cy="1174424"/>
          </a:xfrm>
          <a:prstGeom prst="rect">
            <a:avLst/>
          </a:prstGeom>
          <a:noFill/>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a:ln>
                  <a:noFill/>
                </a:ln>
                <a:solidFill>
                  <a:srgbClr val="454E53"/>
                </a:solidFill>
                <a:effectLst/>
                <a:uLnTx/>
                <a:uFillTx/>
                <a:latin typeface="Aptos" panose="020B0004020202020204" pitchFamily="34" charset="0"/>
                <a:ea typeface="+mn-ea"/>
                <a:cs typeface="+mn-cs"/>
              </a:rPr>
              <a:t>Identifying Strategic Talent and Talent Pools for Critical Roles</a:t>
            </a:r>
          </a:p>
        </p:txBody>
      </p:sp>
      <p:sp>
        <p:nvSpPr>
          <p:cNvPr id="14" name="TextBox 13">
            <a:extLst>
              <a:ext uri="{FF2B5EF4-FFF2-40B4-BE49-F238E27FC236}">
                <a16:creationId xmlns:a16="http://schemas.microsoft.com/office/drawing/2014/main" id="{4077B4F4-1270-3608-8AC7-49E0CBA35520}"/>
              </a:ext>
            </a:extLst>
          </p:cNvPr>
          <p:cNvSpPr txBox="1"/>
          <p:nvPr/>
        </p:nvSpPr>
        <p:spPr>
          <a:xfrm>
            <a:off x="9916968" y="2487617"/>
            <a:ext cx="1414541" cy="635815"/>
          </a:xfrm>
          <a:prstGeom prst="rect">
            <a:avLst/>
          </a:prstGeom>
          <a:noFill/>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a:ln>
                  <a:noFill/>
                </a:ln>
                <a:solidFill>
                  <a:srgbClr val="454E53"/>
                </a:solidFill>
                <a:effectLst/>
                <a:uLnTx/>
                <a:uFillTx/>
                <a:latin typeface="Aptos" panose="020B0004020202020204" pitchFamily="34" charset="0"/>
                <a:ea typeface="+mn-ea"/>
                <a:cs typeface="+mn-cs"/>
              </a:rPr>
              <a:t>Build a </a:t>
            </a:r>
            <a:br>
              <a:rPr kumimoji="0" lang="en-US" sz="1400" b="1" i="0" u="none" strike="noStrike" kern="1200" cap="none" spc="0" normalizeH="0" baseline="0" noProof="0">
                <a:ln>
                  <a:noFill/>
                </a:ln>
                <a:solidFill>
                  <a:srgbClr val="454E53"/>
                </a:solidFill>
                <a:effectLst/>
                <a:uLnTx/>
                <a:uFillTx/>
                <a:latin typeface="Aptos" panose="020B0004020202020204" pitchFamily="34" charset="0"/>
                <a:ea typeface="+mn-ea"/>
                <a:cs typeface="+mn-cs"/>
              </a:rPr>
            </a:br>
            <a:r>
              <a:rPr kumimoji="0" lang="en-US" sz="1400" b="1" i="0" u="none" strike="noStrike" kern="1200" cap="none" spc="0" normalizeH="0" baseline="0" noProof="0">
                <a:ln>
                  <a:noFill/>
                </a:ln>
                <a:solidFill>
                  <a:srgbClr val="454E53"/>
                </a:solidFill>
                <a:effectLst/>
                <a:uLnTx/>
                <a:uFillTx/>
                <a:latin typeface="Aptos" panose="020B0004020202020204" pitchFamily="34" charset="0"/>
                <a:ea typeface="+mn-ea"/>
                <a:cs typeface="+mn-cs"/>
              </a:rPr>
              <a:t>Talent </a:t>
            </a:r>
            <a:br>
              <a:rPr kumimoji="0" lang="en-US" sz="1400" b="1" i="0" u="none" strike="noStrike" kern="1200" cap="none" spc="0" normalizeH="0" baseline="0" noProof="0">
                <a:ln>
                  <a:noFill/>
                </a:ln>
                <a:solidFill>
                  <a:srgbClr val="454E53"/>
                </a:solidFill>
                <a:effectLst/>
                <a:uLnTx/>
                <a:uFillTx/>
                <a:latin typeface="Aptos" panose="020B0004020202020204" pitchFamily="34" charset="0"/>
                <a:ea typeface="+mn-ea"/>
                <a:cs typeface="+mn-cs"/>
              </a:rPr>
            </a:br>
            <a:r>
              <a:rPr kumimoji="0" lang="en-US" sz="1400" b="1" i="0" u="none" strike="noStrike" kern="1200" cap="none" spc="0" normalizeH="0" baseline="0" noProof="0">
                <a:ln>
                  <a:noFill/>
                </a:ln>
                <a:solidFill>
                  <a:srgbClr val="454E53"/>
                </a:solidFill>
                <a:effectLst/>
                <a:uLnTx/>
                <a:uFillTx/>
                <a:latin typeface="Aptos" panose="020B0004020202020204" pitchFamily="34" charset="0"/>
                <a:ea typeface="+mn-ea"/>
                <a:cs typeface="+mn-cs"/>
              </a:rPr>
              <a:t>Pipeline</a:t>
            </a:r>
          </a:p>
        </p:txBody>
      </p:sp>
      <p:sp>
        <p:nvSpPr>
          <p:cNvPr id="15" name="TextBox 14">
            <a:extLst>
              <a:ext uri="{FF2B5EF4-FFF2-40B4-BE49-F238E27FC236}">
                <a16:creationId xmlns:a16="http://schemas.microsoft.com/office/drawing/2014/main" id="{403301C8-9DDA-3A8D-DB94-583305A12FCF}"/>
              </a:ext>
            </a:extLst>
          </p:cNvPr>
          <p:cNvSpPr txBox="1"/>
          <p:nvPr/>
        </p:nvSpPr>
        <p:spPr>
          <a:xfrm>
            <a:off x="7620091" y="2401653"/>
            <a:ext cx="1414541" cy="994888"/>
          </a:xfrm>
          <a:prstGeom prst="rect">
            <a:avLst/>
          </a:prstGeom>
          <a:noFill/>
        </p:spPr>
        <p:txBody>
          <a:bodyPr wrap="square" lIns="91440" tIns="45720" rIns="91440" bIns="45720" anchor="t">
            <a:spAutoFit/>
          </a:bodyPr>
          <a:lstStyle/>
          <a:p>
            <a:pPr algn="ctr">
              <a:lnSpc>
                <a:spcPts val="1400"/>
              </a:lnSpc>
              <a:defRPr/>
            </a:pPr>
            <a:r>
              <a:rPr kumimoji="0" lang="en-US" sz="1400" b="1" i="0" u="none" strike="noStrike" kern="1200" cap="none" spc="0" normalizeH="0" baseline="0" noProof="0">
                <a:ln>
                  <a:noFill/>
                </a:ln>
                <a:solidFill>
                  <a:srgbClr val="454E53"/>
                </a:solidFill>
                <a:effectLst/>
                <a:uLnTx/>
                <a:uFillTx/>
                <a:latin typeface="Aptos" panose="020B0004020202020204" pitchFamily="34" charset="0"/>
                <a:ea typeface="+mn-ea"/>
                <a:cs typeface="+mn-cs"/>
              </a:rPr>
              <a:t>Intentional Accelerated Development for </a:t>
            </a:r>
            <a:r>
              <a:rPr lang="en-US" sz="1400" b="1">
                <a:solidFill>
                  <a:srgbClr val="454E53"/>
                </a:solidFill>
                <a:latin typeface="Aptos" panose="020B0004020202020204" pitchFamily="34" charset="0"/>
              </a:rPr>
              <a:t>Strategic Talent</a:t>
            </a:r>
            <a:endParaRPr kumimoji="0" lang="en-US" sz="1400" b="1" i="0" u="none" strike="noStrike" kern="1200" cap="none" spc="0" normalizeH="0" baseline="0" noProof="0">
              <a:ln>
                <a:noFill/>
              </a:ln>
              <a:solidFill>
                <a:srgbClr val="454E53"/>
              </a:solidFill>
              <a:effectLst/>
              <a:uLnTx/>
              <a:uFillTx/>
              <a:latin typeface="Aptos" panose="020B0004020202020204" pitchFamily="34" charset="0"/>
              <a:ea typeface="+mn-ea"/>
              <a:cs typeface="+mn-cs"/>
            </a:endParaRPr>
          </a:p>
        </p:txBody>
      </p:sp>
      <p:sp>
        <p:nvSpPr>
          <p:cNvPr id="17" name="TextBox 16">
            <a:extLst>
              <a:ext uri="{FF2B5EF4-FFF2-40B4-BE49-F238E27FC236}">
                <a16:creationId xmlns:a16="http://schemas.microsoft.com/office/drawing/2014/main" id="{1065A39E-CFCA-197A-1CB2-A3E657B553D2}"/>
              </a:ext>
            </a:extLst>
          </p:cNvPr>
          <p:cNvSpPr txBox="1"/>
          <p:nvPr/>
        </p:nvSpPr>
        <p:spPr>
          <a:xfrm>
            <a:off x="786140" y="4043995"/>
            <a:ext cx="1444626" cy="1926214"/>
          </a:xfrm>
          <a:prstGeom prst="rect">
            <a:avLst/>
          </a:prstGeom>
          <a:noFill/>
          <a:ln w="25400">
            <a:noFill/>
          </a:ln>
        </p:spPr>
        <p:txBody>
          <a:bodyPr wrap="square" tIns="91440">
            <a:noAutofit/>
          </a:bodyPr>
          <a:lstStyle/>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Goal Setting</a:t>
            </a:r>
          </a:p>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Assessing Performance</a:t>
            </a:r>
          </a:p>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Performance Conversations</a:t>
            </a:r>
          </a:p>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Compensation Decisions</a:t>
            </a:r>
          </a:p>
        </p:txBody>
      </p:sp>
      <p:sp>
        <p:nvSpPr>
          <p:cNvPr id="19" name="TextBox 18">
            <a:extLst>
              <a:ext uri="{FF2B5EF4-FFF2-40B4-BE49-F238E27FC236}">
                <a16:creationId xmlns:a16="http://schemas.microsoft.com/office/drawing/2014/main" id="{12A655AB-382D-F1A2-DAF5-8FF04DB8DB55}"/>
              </a:ext>
            </a:extLst>
          </p:cNvPr>
          <p:cNvSpPr txBox="1"/>
          <p:nvPr/>
        </p:nvSpPr>
        <p:spPr>
          <a:xfrm>
            <a:off x="3065110" y="4043994"/>
            <a:ext cx="1444626" cy="1926215"/>
          </a:xfrm>
          <a:prstGeom prst="rect">
            <a:avLst/>
          </a:prstGeom>
          <a:noFill/>
          <a:ln w="25400">
            <a:noFill/>
          </a:ln>
        </p:spPr>
        <p:txBody>
          <a:bodyPr wrap="square" tIns="91440">
            <a:noAutofit/>
          </a:bodyPr>
          <a:lstStyle/>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lang="en-US" sz="1400">
                <a:solidFill>
                  <a:srgbClr val="454E53"/>
                </a:solidFill>
                <a:latin typeface="Aptos" panose="020B0004020202020204" pitchFamily="34" charset="0"/>
              </a:rPr>
              <a:t>Leadership Development Programs</a:t>
            </a:r>
          </a:p>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lang="en-US" sz="1400">
                <a:solidFill>
                  <a:srgbClr val="454E53"/>
                </a:solidFill>
                <a:latin typeface="Aptos" panose="020B0004020202020204" pitchFamily="34" charset="0"/>
              </a:rPr>
              <a:t>Functional </a:t>
            </a:r>
            <a:br>
              <a:rPr lang="en-US" sz="1400">
                <a:solidFill>
                  <a:srgbClr val="454E53"/>
                </a:solidFill>
                <a:latin typeface="Aptos" panose="020B0004020202020204" pitchFamily="34" charset="0"/>
              </a:rPr>
            </a:br>
            <a:r>
              <a:rPr lang="en-US" sz="1400">
                <a:solidFill>
                  <a:srgbClr val="454E53"/>
                </a:solidFill>
                <a:latin typeface="Aptos" panose="020B0004020202020204" pitchFamily="34" charset="0"/>
              </a:rPr>
              <a:t>Learning</a:t>
            </a:r>
          </a:p>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lang="en-US" sz="1400">
                <a:solidFill>
                  <a:srgbClr val="454E53"/>
                </a:solidFill>
                <a:latin typeface="Aptos" panose="020B0004020202020204" pitchFamily="34" charset="0"/>
              </a:rPr>
              <a:t>Professional Learning</a:t>
            </a:r>
          </a:p>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lang="en-US" sz="1400">
                <a:solidFill>
                  <a:srgbClr val="454E53"/>
                </a:solidFill>
                <a:latin typeface="Aptos" panose="020B0004020202020204" pitchFamily="34" charset="0"/>
              </a:rPr>
              <a:t>Development Planning &amp; Conversations</a:t>
            </a:r>
          </a:p>
        </p:txBody>
      </p:sp>
      <p:sp>
        <p:nvSpPr>
          <p:cNvPr id="21" name="TextBox 20">
            <a:extLst>
              <a:ext uri="{FF2B5EF4-FFF2-40B4-BE49-F238E27FC236}">
                <a16:creationId xmlns:a16="http://schemas.microsoft.com/office/drawing/2014/main" id="{4C0D1F68-CDF1-441D-5458-0264DDB2F53D}"/>
              </a:ext>
            </a:extLst>
          </p:cNvPr>
          <p:cNvSpPr txBox="1"/>
          <p:nvPr/>
        </p:nvSpPr>
        <p:spPr>
          <a:xfrm>
            <a:off x="5344080" y="4043995"/>
            <a:ext cx="1503840" cy="1926214"/>
          </a:xfrm>
          <a:prstGeom prst="rect">
            <a:avLst/>
          </a:prstGeom>
          <a:noFill/>
          <a:ln w="25400">
            <a:noFill/>
          </a:ln>
        </p:spPr>
        <p:txBody>
          <a:bodyPr wrap="square" tIns="91440">
            <a:noAutofit/>
          </a:bodyPr>
          <a:lstStyle/>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Career Conversations</a:t>
            </a:r>
          </a:p>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Talent Reviews</a:t>
            </a:r>
          </a:p>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Identifying potential</a:t>
            </a:r>
          </a:p>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Assessing Readiness</a:t>
            </a:r>
          </a:p>
        </p:txBody>
      </p:sp>
      <p:sp>
        <p:nvSpPr>
          <p:cNvPr id="23" name="TextBox 22">
            <a:extLst>
              <a:ext uri="{FF2B5EF4-FFF2-40B4-BE49-F238E27FC236}">
                <a16:creationId xmlns:a16="http://schemas.microsoft.com/office/drawing/2014/main" id="{7ACF33C6-0D01-1D49-FC1B-D4C574A0A1DC}"/>
              </a:ext>
            </a:extLst>
          </p:cNvPr>
          <p:cNvSpPr txBox="1"/>
          <p:nvPr/>
        </p:nvSpPr>
        <p:spPr>
          <a:xfrm>
            <a:off x="7673013" y="4043995"/>
            <a:ext cx="1397059" cy="1926214"/>
          </a:xfrm>
          <a:prstGeom prst="rect">
            <a:avLst/>
          </a:prstGeom>
          <a:noFill/>
          <a:ln w="25400">
            <a:noFill/>
          </a:ln>
        </p:spPr>
        <p:txBody>
          <a:bodyPr wrap="square" tIns="91440">
            <a:noAutofit/>
          </a:bodyPr>
          <a:lstStyle/>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Individual Development </a:t>
            </a:r>
            <a:b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b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Plans</a:t>
            </a:r>
          </a:p>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Accelerated Development Programs</a:t>
            </a:r>
          </a:p>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Rotation </a:t>
            </a:r>
            <a:b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b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Programs</a:t>
            </a:r>
          </a:p>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Job/ Stretch Assignments</a:t>
            </a:r>
          </a:p>
        </p:txBody>
      </p:sp>
      <p:sp>
        <p:nvSpPr>
          <p:cNvPr id="27" name="TextBox 26">
            <a:extLst>
              <a:ext uri="{FF2B5EF4-FFF2-40B4-BE49-F238E27FC236}">
                <a16:creationId xmlns:a16="http://schemas.microsoft.com/office/drawing/2014/main" id="{D0455854-008F-7F53-1FE1-22C75437171D}"/>
              </a:ext>
            </a:extLst>
          </p:cNvPr>
          <p:cNvSpPr txBox="1"/>
          <p:nvPr/>
        </p:nvSpPr>
        <p:spPr>
          <a:xfrm>
            <a:off x="9981426" y="4043995"/>
            <a:ext cx="1328698" cy="1926214"/>
          </a:xfrm>
          <a:prstGeom prst="rect">
            <a:avLst/>
          </a:prstGeom>
          <a:noFill/>
          <a:ln w="25400">
            <a:noFill/>
          </a:ln>
        </p:spPr>
        <p:txBody>
          <a:bodyPr wrap="square" tIns="91440">
            <a:noAutofit/>
          </a:bodyPr>
          <a:lstStyle/>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Ready Now Talent</a:t>
            </a:r>
          </a:p>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Bench Depth</a:t>
            </a:r>
          </a:p>
          <a:p>
            <a:pPr marL="114300" marR="0" lvl="0" indent="-114300" algn="l" defTabSz="914400" rtl="0" eaLnBrk="1" fontAlgn="auto" latinLnBrk="0" hangingPunct="1">
              <a:lnSpc>
                <a:spcPts val="1400"/>
              </a:lnSpc>
              <a:spcBef>
                <a:spcPts val="0"/>
              </a:spcBef>
              <a:spcAft>
                <a:spcPts val="600"/>
              </a:spcAft>
              <a:buClr>
                <a:srgbClr val="800002"/>
              </a:buClr>
              <a:buSzTx/>
              <a:buFont typeface="Arial" panose="020B0604020202020204" pitchFamily="34" charset="0"/>
              <a:buChar char="•"/>
              <a:tabLst/>
              <a:defRPr/>
            </a:pP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Diversity </a:t>
            </a:r>
            <a:b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br>
            <a:r>
              <a:rPr kumimoji="0" lang="en-US" sz="1400" b="0" i="0" u="none" strike="noStrike" kern="1200" cap="none" spc="0" normalizeH="0" baseline="0" noProof="0">
                <a:ln>
                  <a:noFill/>
                </a:ln>
                <a:solidFill>
                  <a:srgbClr val="454E53"/>
                </a:solidFill>
                <a:effectLst/>
                <a:uLnTx/>
                <a:uFillTx/>
                <a:latin typeface="Aptos" panose="020B0004020202020204" pitchFamily="34" charset="0"/>
                <a:ea typeface="+mn-ea"/>
                <a:cs typeface="+mn-cs"/>
              </a:rPr>
              <a:t>of Talent</a:t>
            </a:r>
          </a:p>
        </p:txBody>
      </p:sp>
      <p:sp>
        <p:nvSpPr>
          <p:cNvPr id="7" name="Oval 6">
            <a:extLst>
              <a:ext uri="{FF2B5EF4-FFF2-40B4-BE49-F238E27FC236}">
                <a16:creationId xmlns:a16="http://schemas.microsoft.com/office/drawing/2014/main" id="{663BBBD6-A330-4666-BF76-A02FE08B1CE8}"/>
              </a:ext>
            </a:extLst>
          </p:cNvPr>
          <p:cNvSpPr/>
          <p:nvPr/>
        </p:nvSpPr>
        <p:spPr>
          <a:xfrm>
            <a:off x="540232" y="1795696"/>
            <a:ext cx="2030342" cy="2030342"/>
          </a:xfrm>
          <a:prstGeom prst="ellipse">
            <a:avLst/>
          </a:prstGeom>
          <a:noFill/>
          <a:ln w="76200">
            <a:solidFill>
              <a:srgbClr val="FFCC0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endParaRPr lang="en-US" sz="1400"/>
          </a:p>
        </p:txBody>
      </p:sp>
    </p:spTree>
    <p:extLst>
      <p:ext uri="{BB962C8B-B14F-4D97-AF65-F5344CB8AC3E}">
        <p14:creationId xmlns:p14="http://schemas.microsoft.com/office/powerpoint/2010/main" val="1886786238"/>
      </p:ext>
    </p:extLst>
  </p:cSld>
  <p:clrMapOvr>
    <a:masterClrMapping/>
  </p:clrMapOvr>
  <mc:AlternateContent xmlns:mc="http://schemas.openxmlformats.org/markup-compatibility/2006" xmlns:p14="http://schemas.microsoft.com/office/powerpoint/2010/main">
    <mc:Choice Requires="p14">
      <p:transition spd="slow" p14:dur="2000" advTm="81052"/>
    </mc:Choice>
    <mc:Fallback xmlns="">
      <p:transition spd="slow" advTm="81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ihandform: Form 11">
            <a:extLst>
              <a:ext uri="{FF2B5EF4-FFF2-40B4-BE49-F238E27FC236}">
                <a16:creationId xmlns:a16="http://schemas.microsoft.com/office/drawing/2014/main" id="{D228265F-40D6-8718-E3C5-B5880F666DA7}"/>
              </a:ext>
            </a:extLst>
          </p:cNvPr>
          <p:cNvSpPr/>
          <p:nvPr/>
        </p:nvSpPr>
        <p:spPr>
          <a:xfrm>
            <a:off x="0" y="2140230"/>
            <a:ext cx="12192000" cy="4717770"/>
          </a:xfrm>
          <a:prstGeom prst="rect">
            <a:avLst/>
          </a:prstGeom>
          <a:gradFill flip="none" rotWithShape="1">
            <a:gsLst>
              <a:gs pos="100000">
                <a:srgbClr val="182C59"/>
              </a:gs>
              <a:gs pos="0">
                <a:srgbClr val="4089BD"/>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200"/>
          </a:p>
        </p:txBody>
      </p:sp>
      <p:sp>
        <p:nvSpPr>
          <p:cNvPr id="4" name="Freeform: Shape 3">
            <a:extLst>
              <a:ext uri="{FF2B5EF4-FFF2-40B4-BE49-F238E27FC236}">
                <a16:creationId xmlns:a16="http://schemas.microsoft.com/office/drawing/2014/main" id="{80E7DF11-2D2B-2AD4-B494-C08BF768F526}"/>
              </a:ext>
            </a:extLst>
          </p:cNvPr>
          <p:cNvSpPr/>
          <p:nvPr/>
        </p:nvSpPr>
        <p:spPr>
          <a:xfrm>
            <a:off x="239006" y="6451834"/>
            <a:ext cx="356524" cy="260564"/>
          </a:xfrm>
          <a:custGeom>
            <a:avLst/>
            <a:gdLst>
              <a:gd name="connsiteX0" fmla="*/ 38261 w 356524"/>
              <a:gd name="connsiteY0" fmla="*/ 165751 h 260564"/>
              <a:gd name="connsiteX1" fmla="*/ 62393 w 356524"/>
              <a:gd name="connsiteY1" fmla="*/ 245164 h 260564"/>
              <a:gd name="connsiteX2" fmla="*/ 4392 w 356524"/>
              <a:gd name="connsiteY2" fmla="*/ 200918 h 260564"/>
              <a:gd name="connsiteX3" fmla="*/ 38261 w 356524"/>
              <a:gd name="connsiteY3" fmla="*/ 165751 h 260564"/>
              <a:gd name="connsiteX4" fmla="*/ 117317 w 356524"/>
              <a:gd name="connsiteY4" fmla="*/ 24444 h 260564"/>
              <a:gd name="connsiteX5" fmla="*/ 140254 w 356524"/>
              <a:gd name="connsiteY5" fmla="*/ 19167 h 260564"/>
              <a:gd name="connsiteX6" fmla="*/ 184111 w 356524"/>
              <a:gd name="connsiteY6" fmla="*/ 27093 h 260564"/>
              <a:gd name="connsiteX7" fmla="*/ 216607 w 356524"/>
              <a:gd name="connsiteY7" fmla="*/ 155809 h 260564"/>
              <a:gd name="connsiteX8" fmla="*/ 248433 w 356524"/>
              <a:gd name="connsiteY8" fmla="*/ 11232 h 260564"/>
              <a:gd name="connsiteX9" fmla="*/ 205307 w 356524"/>
              <a:gd name="connsiteY9" fmla="*/ 4202 h 260564"/>
              <a:gd name="connsiteX10" fmla="*/ 223561 w 356524"/>
              <a:gd name="connsiteY10" fmla="*/ 0 h 260564"/>
              <a:gd name="connsiteX11" fmla="*/ 266447 w 356524"/>
              <a:gd name="connsiteY11" fmla="*/ 6793 h 260564"/>
              <a:gd name="connsiteX12" fmla="*/ 231601 w 356524"/>
              <a:gd name="connsiteY12" fmla="*/ 143848 h 260564"/>
              <a:gd name="connsiteX13" fmla="*/ 356524 w 356524"/>
              <a:gd name="connsiteY13" fmla="*/ 200924 h 260564"/>
              <a:gd name="connsiteX14" fmla="*/ 180457 w 356524"/>
              <a:gd name="connsiteY14" fmla="*/ 260562 h 260564"/>
              <a:gd name="connsiteX15" fmla="*/ 98418 w 356524"/>
              <a:gd name="connsiteY15" fmla="*/ 253698 h 260564"/>
              <a:gd name="connsiteX16" fmla="*/ 40451 w 356524"/>
              <a:gd name="connsiteY16" fmla="*/ 62523 h 260564"/>
              <a:gd name="connsiteX17" fmla="*/ 0 w 356524"/>
              <a:gd name="connsiteY17" fmla="*/ 53885 h 260564"/>
              <a:gd name="connsiteX18" fmla="*/ 41256 w 356524"/>
              <a:gd name="connsiteY18" fmla="*/ 41951 h 260564"/>
              <a:gd name="connsiteX19" fmla="*/ 85788 w 356524"/>
              <a:gd name="connsiteY19" fmla="*/ 51346 h 260564"/>
              <a:gd name="connsiteX20" fmla="*/ 85788 w 356524"/>
              <a:gd name="connsiteY20" fmla="*/ 51346 h 260564"/>
              <a:gd name="connsiteX21" fmla="*/ 121806 w 356524"/>
              <a:gd name="connsiteY21" fmla="*/ 189642 h 260564"/>
              <a:gd name="connsiteX22" fmla="*/ 161380 w 356524"/>
              <a:gd name="connsiteY22" fmla="*/ 32702 h 260564"/>
              <a:gd name="connsiteX23" fmla="*/ 258810 w 356524"/>
              <a:gd name="connsiteY23" fmla="*/ 161825 h 260564"/>
              <a:gd name="connsiteX24" fmla="*/ 228517 w 356524"/>
              <a:gd name="connsiteY24" fmla="*/ 156657 h 260564"/>
              <a:gd name="connsiteX25" fmla="*/ 217565 w 356524"/>
              <a:gd name="connsiteY25" fmla="*/ 203850 h 260564"/>
              <a:gd name="connsiteX26" fmla="*/ 197047 w 356524"/>
              <a:gd name="connsiteY26" fmla="*/ 212505 h 260564"/>
              <a:gd name="connsiteX27" fmla="*/ 167835 w 356524"/>
              <a:gd name="connsiteY27" fmla="*/ 114397 h 260564"/>
              <a:gd name="connsiteX28" fmla="*/ 134054 w 356524"/>
              <a:gd name="connsiteY28" fmla="*/ 237176 h 260564"/>
              <a:gd name="connsiteX29" fmla="*/ 187313 w 356524"/>
              <a:gd name="connsiteY29" fmla="*/ 239763 h 260564"/>
              <a:gd name="connsiteX30" fmla="*/ 303581 w 356524"/>
              <a:gd name="connsiteY30" fmla="*/ 213647 h 260564"/>
              <a:gd name="connsiteX31" fmla="*/ 315036 w 356524"/>
              <a:gd name="connsiteY31" fmla="*/ 197446 h 260564"/>
              <a:gd name="connsiteX32" fmla="*/ 258810 w 356524"/>
              <a:gd name="connsiteY32" fmla="*/ 161825 h 26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6524" h="260564">
                <a:moveTo>
                  <a:pt x="38261" y="165751"/>
                </a:moveTo>
                <a:cubicBezTo>
                  <a:pt x="48660" y="197329"/>
                  <a:pt x="58205" y="227791"/>
                  <a:pt x="62393" y="245164"/>
                </a:cubicBezTo>
                <a:cubicBezTo>
                  <a:pt x="26775" y="234250"/>
                  <a:pt x="4392" y="218471"/>
                  <a:pt x="4392" y="200918"/>
                </a:cubicBezTo>
                <a:cubicBezTo>
                  <a:pt x="4392" y="187767"/>
                  <a:pt x="16968" y="175610"/>
                  <a:pt x="38261" y="165751"/>
                </a:cubicBezTo>
                <a:close/>
                <a:moveTo>
                  <a:pt x="117317" y="24444"/>
                </a:moveTo>
                <a:lnTo>
                  <a:pt x="140254" y="19167"/>
                </a:lnTo>
                <a:lnTo>
                  <a:pt x="184111" y="27093"/>
                </a:lnTo>
                <a:cubicBezTo>
                  <a:pt x="193694" y="73070"/>
                  <a:pt x="207086" y="114129"/>
                  <a:pt x="216607" y="155809"/>
                </a:cubicBezTo>
                <a:cubicBezTo>
                  <a:pt x="227907" y="107985"/>
                  <a:pt x="239231" y="59800"/>
                  <a:pt x="248433" y="11232"/>
                </a:cubicBezTo>
                <a:lnTo>
                  <a:pt x="205307" y="4202"/>
                </a:lnTo>
                <a:lnTo>
                  <a:pt x="223561" y="0"/>
                </a:lnTo>
                <a:lnTo>
                  <a:pt x="266447" y="6793"/>
                </a:lnTo>
                <a:cubicBezTo>
                  <a:pt x="254147" y="53143"/>
                  <a:pt x="242514" y="98539"/>
                  <a:pt x="231601" y="143848"/>
                </a:cubicBezTo>
                <a:cubicBezTo>
                  <a:pt x="303895" y="151269"/>
                  <a:pt x="356524" y="174012"/>
                  <a:pt x="356524" y="200924"/>
                </a:cubicBezTo>
                <a:cubicBezTo>
                  <a:pt x="356524" y="233862"/>
                  <a:pt x="277693" y="260562"/>
                  <a:pt x="180457" y="260562"/>
                </a:cubicBezTo>
                <a:cubicBezTo>
                  <a:pt x="152964" y="260649"/>
                  <a:pt x="125515" y="258352"/>
                  <a:pt x="98418" y="253698"/>
                </a:cubicBezTo>
                <a:cubicBezTo>
                  <a:pt x="86728" y="207399"/>
                  <a:pt x="63616" y="124378"/>
                  <a:pt x="40451" y="62523"/>
                </a:cubicBezTo>
                <a:lnTo>
                  <a:pt x="0" y="53885"/>
                </a:lnTo>
                <a:lnTo>
                  <a:pt x="41256" y="41951"/>
                </a:lnTo>
                <a:lnTo>
                  <a:pt x="85788" y="51346"/>
                </a:lnTo>
                <a:lnTo>
                  <a:pt x="85788" y="51346"/>
                </a:lnTo>
                <a:cubicBezTo>
                  <a:pt x="97160" y="100894"/>
                  <a:pt x="109968" y="145287"/>
                  <a:pt x="121806" y="189642"/>
                </a:cubicBezTo>
                <a:cubicBezTo>
                  <a:pt x="134977" y="136636"/>
                  <a:pt x="149604" y="85922"/>
                  <a:pt x="161380" y="32702"/>
                </a:cubicBezTo>
                <a:close/>
                <a:moveTo>
                  <a:pt x="258810" y="161825"/>
                </a:moveTo>
                <a:cubicBezTo>
                  <a:pt x="248817" y="159537"/>
                  <a:pt x="238703" y="157811"/>
                  <a:pt x="228517" y="156657"/>
                </a:cubicBezTo>
                <a:cubicBezTo>
                  <a:pt x="224779" y="172376"/>
                  <a:pt x="221129" y="188107"/>
                  <a:pt x="217565" y="203850"/>
                </a:cubicBezTo>
                <a:lnTo>
                  <a:pt x="197047" y="212505"/>
                </a:lnTo>
                <a:cubicBezTo>
                  <a:pt x="188291" y="180886"/>
                  <a:pt x="172946" y="131453"/>
                  <a:pt x="167835" y="114397"/>
                </a:cubicBezTo>
                <a:cubicBezTo>
                  <a:pt x="168628" y="116000"/>
                  <a:pt x="139134" y="219397"/>
                  <a:pt x="134054" y="237176"/>
                </a:cubicBezTo>
                <a:cubicBezTo>
                  <a:pt x="147619" y="238318"/>
                  <a:pt x="171540" y="239763"/>
                  <a:pt x="187313" y="239763"/>
                </a:cubicBezTo>
                <a:cubicBezTo>
                  <a:pt x="239587" y="239763"/>
                  <a:pt x="284434" y="228991"/>
                  <a:pt x="303581" y="213647"/>
                </a:cubicBezTo>
                <a:cubicBezTo>
                  <a:pt x="310391" y="208671"/>
                  <a:pt x="314441" y="203200"/>
                  <a:pt x="315036" y="197446"/>
                </a:cubicBezTo>
                <a:cubicBezTo>
                  <a:pt x="316596" y="182353"/>
                  <a:pt x="293955" y="169125"/>
                  <a:pt x="258810" y="161825"/>
                </a:cubicBezTo>
                <a:close/>
              </a:path>
            </a:pathLst>
          </a:custGeom>
          <a:solidFill>
            <a:schemeClr val="bg1"/>
          </a:solidFill>
          <a:ln w="400" cap="flat">
            <a:noFill/>
            <a:prstDash val="solid"/>
            <a:miter/>
          </a:ln>
        </p:spPr>
        <p:txBody>
          <a:bodyPr rtlCol="0" anchor="ctr"/>
          <a:lstStyle/>
          <a:p>
            <a:endParaRPr lang="en-US"/>
          </a:p>
        </p:txBody>
      </p:sp>
      <p:sp>
        <p:nvSpPr>
          <p:cNvPr id="6" name="shpNo">
            <a:extLst>
              <a:ext uri="{FF2B5EF4-FFF2-40B4-BE49-F238E27FC236}">
                <a16:creationId xmlns:a16="http://schemas.microsoft.com/office/drawing/2014/main" id="{F0EF8615-49A0-891D-C7C9-46F9D6A3A2BC}"/>
              </a:ext>
            </a:extLst>
          </p:cNvPr>
          <p:cNvSpPr txBox="1"/>
          <p:nvPr/>
        </p:nvSpPr>
        <p:spPr>
          <a:xfrm>
            <a:off x="11373027" y="6529994"/>
            <a:ext cx="579967" cy="164212"/>
          </a:xfrm>
          <a:prstGeom prst="rect">
            <a:avLst/>
          </a:prstGeom>
          <a:noFill/>
        </p:spPr>
        <p:txBody>
          <a:bodyPr wrap="none" lIns="0" tIns="0" rIns="0" bIns="0" rtlCol="0" anchor="ctr">
            <a:noAutofit/>
          </a:bodyPr>
          <a:lstStyle/>
          <a:p>
            <a:pPr algn="r"/>
            <a:r>
              <a:rPr lang="en-US" sz="1050" noProof="0">
                <a:solidFill>
                  <a:schemeClr val="tx1"/>
                </a:solidFill>
              </a:rPr>
              <a:t> </a:t>
            </a:r>
            <a:fld id="{DC8EE66E-F181-468C-945E-BF82BFF0D47C}" type="slidenum">
              <a:rPr lang="en-US" sz="1050" b="1" noProof="0" smtClean="0">
                <a:solidFill>
                  <a:srgbClr val="FFFFFF"/>
                </a:solidFill>
              </a:rPr>
              <a:t>4</a:t>
            </a:fld>
            <a:endParaRPr lang="en-US" sz="1050" b="1" noProof="0">
              <a:solidFill>
                <a:srgbClr val="FFFFFF"/>
              </a:solidFill>
            </a:endParaRPr>
          </a:p>
        </p:txBody>
      </p:sp>
      <p:sp>
        <p:nvSpPr>
          <p:cNvPr id="5" name="Slide Number Placeholder 4">
            <a:extLst>
              <a:ext uri="{FF2B5EF4-FFF2-40B4-BE49-F238E27FC236}">
                <a16:creationId xmlns:a16="http://schemas.microsoft.com/office/drawing/2014/main" id="{FC2406A1-B751-0B47-F3E8-EC9DDD8676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3E3E6-B34B-4638-86DB-0B69E13808F2}" type="slidenum">
              <a:rPr kumimoji="0" lang="en-US" sz="100" b="0" i="0" u="none" strike="noStrike" kern="1200" cap="none" spc="0" normalizeH="0" baseline="0" noProof="0" smtClean="0">
                <a:ln>
                  <a:noFill/>
                </a:ln>
                <a:solidFill>
                  <a:srgbClr val="454E53">
                    <a:tint val="75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 b="0" i="0" u="none" strike="noStrike" kern="1200" cap="none" spc="0" normalizeH="0" baseline="0" noProof="0">
              <a:ln>
                <a:noFill/>
              </a:ln>
              <a:solidFill>
                <a:srgbClr val="454E53">
                  <a:tint val="75000"/>
                </a:srgbClr>
              </a:solidFill>
              <a:effectLst/>
              <a:uLnTx/>
              <a:uFillTx/>
              <a:latin typeface="Aptos" panose="020B0004020202020204" pitchFamily="34" charset="0"/>
              <a:ea typeface="+mn-ea"/>
              <a:cs typeface="+mn-cs"/>
            </a:endParaRPr>
          </a:p>
        </p:txBody>
      </p:sp>
      <p:grpSp>
        <p:nvGrpSpPr>
          <p:cNvPr id="77" name="Group 76">
            <a:extLst>
              <a:ext uri="{FF2B5EF4-FFF2-40B4-BE49-F238E27FC236}">
                <a16:creationId xmlns:a16="http://schemas.microsoft.com/office/drawing/2014/main" id="{BF794DA2-AA5F-D7CF-FACD-EEDF2CA9886F}"/>
              </a:ext>
            </a:extLst>
          </p:cNvPr>
          <p:cNvGrpSpPr/>
          <p:nvPr/>
        </p:nvGrpSpPr>
        <p:grpSpPr>
          <a:xfrm>
            <a:off x="1319860" y="1862926"/>
            <a:ext cx="8247338" cy="2807553"/>
            <a:chOff x="2939019" y="1307201"/>
            <a:chExt cx="8446731" cy="2875430"/>
          </a:xfrm>
        </p:grpSpPr>
        <p:sp>
          <p:nvSpPr>
            <p:cNvPr id="74" name="Teardrop 73">
              <a:extLst>
                <a:ext uri="{FF2B5EF4-FFF2-40B4-BE49-F238E27FC236}">
                  <a16:creationId xmlns:a16="http://schemas.microsoft.com/office/drawing/2014/main" id="{F117BCDB-3EB6-F828-0533-29373C63B6D0}"/>
                </a:ext>
              </a:extLst>
            </p:cNvPr>
            <p:cNvSpPr/>
            <p:nvPr/>
          </p:nvSpPr>
          <p:spPr>
            <a:xfrm rot="2847166">
              <a:off x="8587850" y="1384731"/>
              <a:ext cx="2797900" cy="279790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rPr>
                <a:t>a</a:t>
              </a:r>
            </a:p>
          </p:txBody>
        </p:sp>
        <p:sp>
          <p:nvSpPr>
            <p:cNvPr id="75" name="Oval 74">
              <a:extLst>
                <a:ext uri="{FF2B5EF4-FFF2-40B4-BE49-F238E27FC236}">
                  <a16:creationId xmlns:a16="http://schemas.microsoft.com/office/drawing/2014/main" id="{6563A351-765A-B4F9-40C5-3AB70F754A0F}"/>
                </a:ext>
              </a:extLst>
            </p:cNvPr>
            <p:cNvSpPr/>
            <p:nvPr/>
          </p:nvSpPr>
          <p:spPr>
            <a:xfrm>
              <a:off x="8798948" y="1606130"/>
              <a:ext cx="2335787" cy="2335787"/>
            </a:xfrm>
            <a:prstGeom prst="ellipse">
              <a:avLst/>
            </a:prstGeom>
            <a:gradFill flip="none" rotWithShape="1">
              <a:gsLst>
                <a:gs pos="0">
                  <a:schemeClr val="accent6">
                    <a:lumMod val="0"/>
                    <a:lumOff val="100000"/>
                  </a:schemeClr>
                </a:gs>
                <a:gs pos="54000">
                  <a:schemeClr val="accent6">
                    <a:lumMod val="0"/>
                    <a:lumOff val="100000"/>
                  </a:schemeClr>
                </a:gs>
                <a:gs pos="100000">
                  <a:schemeClr val="bg1">
                    <a:lumMod val="75000"/>
                  </a:schemeClr>
                </a:gs>
              </a:gsLst>
              <a:path path="circle">
                <a:fillToRect r="100000" b="100000"/>
              </a:path>
              <a:tileRect l="-100000" t="-100000"/>
            </a:gradFill>
            <a:ln>
              <a:noFill/>
            </a:ln>
            <a:effectLst>
              <a:outerShdw blurRad="173709" dist="38100" dir="2700000" sx="104140" sy="104140" algn="tl" rotWithShape="0">
                <a:prstClr val="black">
                  <a:alpha val="29624"/>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76" name="Google Shape;209;p10">
              <a:extLst>
                <a:ext uri="{FF2B5EF4-FFF2-40B4-BE49-F238E27FC236}">
                  <a16:creationId xmlns:a16="http://schemas.microsoft.com/office/drawing/2014/main" id="{570F8D11-45D3-F5F4-8871-A156FFF28D63}"/>
                </a:ext>
              </a:extLst>
            </p:cNvPr>
            <p:cNvSpPr txBox="1"/>
            <p:nvPr/>
          </p:nvSpPr>
          <p:spPr>
            <a:xfrm>
              <a:off x="9038508" y="2177937"/>
              <a:ext cx="1856667" cy="1192172"/>
            </a:xfrm>
            <a:prstGeom prst="rect">
              <a:avLst/>
            </a:prstGeom>
            <a:noFill/>
            <a:ln>
              <a:noFill/>
            </a:ln>
          </p:spPr>
          <p:txBody>
            <a:bodyPr spcFirstLastPara="1" wrap="square" lIns="74666" tIns="24867" rIns="24867" bIns="24867" anchor="ctr" anchorCtr="0">
              <a:noAutofit/>
            </a:bodyPr>
            <a:lstStyle/>
            <a:p>
              <a:pPr algn="ctr">
                <a:lnSpc>
                  <a:spcPct val="90000"/>
                </a:lnSpc>
                <a:buClr>
                  <a:prstClr val="white"/>
                </a:buClr>
                <a:buSzPts val="1400"/>
                <a:defRPr/>
              </a:pPr>
              <a:r>
                <a:rPr lang="en-US" b="1">
                  <a:latin typeface="Aptos"/>
                  <a:cs typeface="Calibri"/>
                </a:rPr>
                <a:t>Conversations &amp; Goal Setting</a:t>
              </a:r>
            </a:p>
          </p:txBody>
        </p:sp>
        <p:sp>
          <p:nvSpPr>
            <p:cNvPr id="71" name="Teardrop 70">
              <a:extLst>
                <a:ext uri="{FF2B5EF4-FFF2-40B4-BE49-F238E27FC236}">
                  <a16:creationId xmlns:a16="http://schemas.microsoft.com/office/drawing/2014/main" id="{419A660D-C55B-3922-5C55-066FD48F0EB2}"/>
                </a:ext>
              </a:extLst>
            </p:cNvPr>
            <p:cNvSpPr/>
            <p:nvPr/>
          </p:nvSpPr>
          <p:spPr>
            <a:xfrm rot="2847166">
              <a:off x="5714717" y="1345841"/>
              <a:ext cx="2797900" cy="2797900"/>
            </a:xfrm>
            <a:prstGeom prst="teardrop">
              <a:avLst/>
            </a:prstGeom>
            <a:solidFill>
              <a:srgbClr val="C536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rPr>
                <a:t>a</a:t>
              </a:r>
            </a:p>
          </p:txBody>
        </p:sp>
        <p:sp>
          <p:nvSpPr>
            <p:cNvPr id="72" name="Oval 71">
              <a:extLst>
                <a:ext uri="{FF2B5EF4-FFF2-40B4-BE49-F238E27FC236}">
                  <a16:creationId xmlns:a16="http://schemas.microsoft.com/office/drawing/2014/main" id="{A90A8173-4007-7D39-F4E3-C33821DC5954}"/>
                </a:ext>
              </a:extLst>
            </p:cNvPr>
            <p:cNvSpPr/>
            <p:nvPr/>
          </p:nvSpPr>
          <p:spPr>
            <a:xfrm>
              <a:off x="5925816" y="1567241"/>
              <a:ext cx="2335787" cy="2335787"/>
            </a:xfrm>
            <a:prstGeom prst="ellipse">
              <a:avLst/>
            </a:prstGeom>
            <a:gradFill flip="none" rotWithShape="1">
              <a:gsLst>
                <a:gs pos="0">
                  <a:schemeClr val="accent6">
                    <a:lumMod val="0"/>
                    <a:lumOff val="100000"/>
                  </a:schemeClr>
                </a:gs>
                <a:gs pos="54000">
                  <a:schemeClr val="accent6">
                    <a:lumMod val="0"/>
                    <a:lumOff val="100000"/>
                  </a:schemeClr>
                </a:gs>
                <a:gs pos="100000">
                  <a:schemeClr val="bg1">
                    <a:lumMod val="75000"/>
                  </a:schemeClr>
                </a:gs>
              </a:gsLst>
              <a:path path="circle">
                <a:fillToRect r="100000" b="100000"/>
              </a:path>
              <a:tileRect l="-100000" t="-100000"/>
            </a:gradFill>
            <a:ln>
              <a:noFill/>
            </a:ln>
            <a:effectLst>
              <a:outerShdw blurRad="173709" dist="38100" dir="2700000" sx="104140" sy="104140" algn="tl" rotWithShape="0">
                <a:prstClr val="black">
                  <a:alpha val="29624"/>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73" name="Google Shape;209;p10">
              <a:extLst>
                <a:ext uri="{FF2B5EF4-FFF2-40B4-BE49-F238E27FC236}">
                  <a16:creationId xmlns:a16="http://schemas.microsoft.com/office/drawing/2014/main" id="{7ABED7EE-9140-6779-5C63-26A14E639E37}"/>
                </a:ext>
              </a:extLst>
            </p:cNvPr>
            <p:cNvSpPr txBox="1"/>
            <p:nvPr/>
          </p:nvSpPr>
          <p:spPr>
            <a:xfrm>
              <a:off x="5925816" y="2189282"/>
              <a:ext cx="2335787" cy="1192172"/>
            </a:xfrm>
            <a:prstGeom prst="rect">
              <a:avLst/>
            </a:prstGeom>
            <a:noFill/>
            <a:ln>
              <a:noFill/>
            </a:ln>
          </p:spPr>
          <p:txBody>
            <a:bodyPr spcFirstLastPara="1" wrap="square" lIns="74667" tIns="24867" rIns="24867" bIns="24867" anchor="ctr" anchorCtr="0">
              <a:noAutofit/>
            </a:bodyPr>
            <a:lstStyle/>
            <a:p>
              <a:pPr marL="0" marR="0" lvl="0" indent="0" algn="ctr" defTabSz="914400">
                <a:lnSpc>
                  <a:spcPct val="90000"/>
                </a:lnSpc>
                <a:spcBef>
                  <a:spcPts val="0"/>
                </a:spcBef>
                <a:spcAft>
                  <a:spcPts val="0"/>
                </a:spcAft>
                <a:buNone/>
                <a:tabLst/>
                <a:defRPr/>
              </a:pPr>
              <a:r>
                <a:rPr lang="en-US" b="1">
                  <a:solidFill>
                    <a:srgbClr val="454E53"/>
                  </a:solidFill>
                  <a:latin typeface="Aptos"/>
                  <a:cs typeface="Calibri"/>
                  <a:sym typeface="Arial"/>
                </a:rPr>
                <a:t>Calibration</a:t>
              </a:r>
              <a:endParaRPr lang="en-US"/>
            </a:p>
          </p:txBody>
        </p:sp>
        <p:sp>
          <p:nvSpPr>
            <p:cNvPr id="68" name="Teardrop 67">
              <a:extLst>
                <a:ext uri="{FF2B5EF4-FFF2-40B4-BE49-F238E27FC236}">
                  <a16:creationId xmlns:a16="http://schemas.microsoft.com/office/drawing/2014/main" id="{D90EB8EC-5F62-C0DF-1EF6-51BB4B044818}"/>
                </a:ext>
              </a:extLst>
            </p:cNvPr>
            <p:cNvSpPr/>
            <p:nvPr/>
          </p:nvSpPr>
          <p:spPr>
            <a:xfrm rot="2847166">
              <a:off x="2939019" y="1307201"/>
              <a:ext cx="2797900" cy="2797900"/>
            </a:xfrm>
            <a:prstGeom prst="teardrop">
              <a:avLst/>
            </a:prstGeom>
            <a:solidFill>
              <a:srgbClr val="80000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rPr>
                <a:t>a</a:t>
              </a:r>
            </a:p>
          </p:txBody>
        </p:sp>
        <p:sp>
          <p:nvSpPr>
            <p:cNvPr id="69" name="Oval 68">
              <a:extLst>
                <a:ext uri="{FF2B5EF4-FFF2-40B4-BE49-F238E27FC236}">
                  <a16:creationId xmlns:a16="http://schemas.microsoft.com/office/drawing/2014/main" id="{5874D679-C8D3-C3B0-0F8D-D4270474A1BD}"/>
                </a:ext>
              </a:extLst>
            </p:cNvPr>
            <p:cNvSpPr/>
            <p:nvPr/>
          </p:nvSpPr>
          <p:spPr>
            <a:xfrm>
              <a:off x="3150118" y="1528601"/>
              <a:ext cx="2335787" cy="2335787"/>
            </a:xfrm>
            <a:prstGeom prst="ellipse">
              <a:avLst/>
            </a:prstGeom>
            <a:gradFill flip="none" rotWithShape="1">
              <a:gsLst>
                <a:gs pos="0">
                  <a:schemeClr val="accent6">
                    <a:lumMod val="0"/>
                    <a:lumOff val="100000"/>
                  </a:schemeClr>
                </a:gs>
                <a:gs pos="54000">
                  <a:schemeClr val="accent6">
                    <a:lumMod val="0"/>
                    <a:lumOff val="100000"/>
                  </a:schemeClr>
                </a:gs>
                <a:gs pos="100000">
                  <a:schemeClr val="bg1">
                    <a:lumMod val="75000"/>
                  </a:schemeClr>
                </a:gs>
              </a:gsLst>
              <a:path path="circle">
                <a:fillToRect r="100000" b="100000"/>
              </a:path>
              <a:tileRect l="-100000" t="-100000"/>
            </a:gradFill>
            <a:ln>
              <a:noFill/>
            </a:ln>
            <a:effectLst>
              <a:outerShdw blurRad="173709" dist="38100" dir="2700000" sx="104140" sy="104140" algn="tl" rotWithShape="0">
                <a:prstClr val="black">
                  <a:alpha val="29624"/>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70" name="Google Shape;209;p10">
              <a:extLst>
                <a:ext uri="{FF2B5EF4-FFF2-40B4-BE49-F238E27FC236}">
                  <a16:creationId xmlns:a16="http://schemas.microsoft.com/office/drawing/2014/main" id="{3AA0B4E5-658A-077A-8F78-F7CDDF262632}"/>
                </a:ext>
              </a:extLst>
            </p:cNvPr>
            <p:cNvSpPr txBox="1"/>
            <p:nvPr/>
          </p:nvSpPr>
          <p:spPr>
            <a:xfrm>
              <a:off x="3150118" y="2150642"/>
              <a:ext cx="2335788" cy="1192172"/>
            </a:xfrm>
            <a:prstGeom prst="rect">
              <a:avLst/>
            </a:prstGeom>
            <a:noFill/>
            <a:ln>
              <a:noFill/>
            </a:ln>
          </p:spPr>
          <p:txBody>
            <a:bodyPr spcFirstLastPara="1" wrap="square" lIns="74667" tIns="24867" rIns="24867" bIns="24867" anchor="ctr" anchorCtr="0">
              <a:noAutofit/>
            </a:bodyPr>
            <a:lstStyle/>
            <a:p>
              <a:pPr algn="ctr">
                <a:lnSpc>
                  <a:spcPct val="90000"/>
                </a:lnSpc>
                <a:buClr>
                  <a:prstClr val="white"/>
                </a:buClr>
                <a:buSzPts val="1400"/>
                <a:defRPr/>
              </a:pPr>
              <a:r>
                <a:rPr lang="en-US" b="1">
                  <a:solidFill>
                    <a:srgbClr val="454E53"/>
                  </a:solidFill>
                  <a:latin typeface="Aptos"/>
                  <a:cs typeface="Calibri"/>
                  <a:sym typeface="Arial"/>
                </a:rPr>
                <a:t>End-of-Year Evaluations</a:t>
              </a:r>
              <a:endParaRPr lang="en-US" b="1" i="0" u="none" strike="noStrike" kern="1200" cap="none" spc="0" normalizeH="0" baseline="0" noProof="0">
                <a:ln>
                  <a:noFill/>
                </a:ln>
                <a:solidFill>
                  <a:srgbClr val="454E53"/>
                </a:solidFill>
                <a:effectLst/>
                <a:uLnTx/>
                <a:uFillTx/>
                <a:latin typeface="Aptos" panose="020B0004020202020204" pitchFamily="34" charset="0"/>
                <a:cs typeface="Calibri" panose="020F0502020204030204" pitchFamily="34" charset="0"/>
              </a:endParaRPr>
            </a:p>
          </p:txBody>
        </p:sp>
      </p:grpSp>
      <p:sp>
        <p:nvSpPr>
          <p:cNvPr id="2" name="Title 1">
            <a:extLst>
              <a:ext uri="{FF2B5EF4-FFF2-40B4-BE49-F238E27FC236}">
                <a16:creationId xmlns:a16="http://schemas.microsoft.com/office/drawing/2014/main" id="{9A2C4B9A-FCDF-C909-5C8A-052D6BD3FA5F}"/>
              </a:ext>
            </a:extLst>
          </p:cNvPr>
          <p:cNvSpPr txBox="1">
            <a:spLocks/>
          </p:cNvSpPr>
          <p:nvPr/>
        </p:nvSpPr>
        <p:spPr>
          <a:xfrm>
            <a:off x="640080" y="407988"/>
            <a:ext cx="10926762" cy="42703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kern="1200">
                <a:solidFill>
                  <a:schemeClr val="accent1"/>
                </a:solidFill>
                <a:latin typeface="+mj-lt"/>
                <a:ea typeface="+mj-ea"/>
                <a:cs typeface="+mj-cs"/>
              </a:defRPr>
            </a:lvl1pPr>
          </a:lstStyle>
          <a:p>
            <a:r>
              <a:rPr lang="en-US"/>
              <a:t>Performance Process:  </a:t>
            </a:r>
            <a:r>
              <a:rPr lang="en-US" b="1"/>
              <a:t>OVERVIEW</a:t>
            </a:r>
            <a:br>
              <a:rPr lang="en-US"/>
            </a:br>
            <a:endParaRPr lang="en-US" b="1">
              <a:ea typeface="Calibri"/>
              <a:cs typeface="Calibri"/>
            </a:endParaRPr>
          </a:p>
        </p:txBody>
      </p:sp>
    </p:spTree>
    <p:extLst>
      <p:ext uri="{BB962C8B-B14F-4D97-AF65-F5344CB8AC3E}">
        <p14:creationId xmlns:p14="http://schemas.microsoft.com/office/powerpoint/2010/main" val="2987707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2833A-A9D3-995A-E9AD-68A10B7E3434}"/>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9055DD62-6889-68CC-2442-9140C087BCED}"/>
              </a:ext>
            </a:extLst>
          </p:cNvPr>
          <p:cNvSpPr/>
          <p:nvPr/>
        </p:nvSpPr>
        <p:spPr>
          <a:xfrm>
            <a:off x="1" y="1"/>
            <a:ext cx="3289003" cy="65369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
        <p:nvSpPr>
          <p:cNvPr id="2" name="Titel 1">
            <a:extLst>
              <a:ext uri="{FF2B5EF4-FFF2-40B4-BE49-F238E27FC236}">
                <a16:creationId xmlns:a16="http://schemas.microsoft.com/office/drawing/2014/main" id="{FE30A1B8-1431-DD4F-E698-4B167FCDEE42}"/>
              </a:ext>
            </a:extLst>
          </p:cNvPr>
          <p:cNvSpPr>
            <a:spLocks noGrp="1"/>
          </p:cNvSpPr>
          <p:nvPr>
            <p:ph type="title"/>
          </p:nvPr>
        </p:nvSpPr>
        <p:spPr>
          <a:xfrm>
            <a:off x="640635" y="408000"/>
            <a:ext cx="2290451" cy="1123088"/>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700" b="1">
                <a:solidFill>
                  <a:schemeClr val="bg1"/>
                </a:solidFill>
                <a:latin typeface="-webkit-standard"/>
              </a:rPr>
              <a:t>What is Updated?</a:t>
            </a:r>
            <a:r>
              <a:rPr lang="en-US" sz="3700" b="1" i="0" u="none" strike="noStrike">
                <a:solidFill>
                  <a:schemeClr val="bg1"/>
                </a:solidFill>
                <a:effectLst/>
                <a:latin typeface="-webkit-standard"/>
              </a:rPr>
              <a:t> </a:t>
            </a:r>
            <a:endParaRPr lang="en-US" sz="3700">
              <a:solidFill>
                <a:schemeClr val="bg1"/>
              </a:solidFill>
              <a:latin typeface="-webkit-standard"/>
            </a:endParaRPr>
          </a:p>
        </p:txBody>
      </p:sp>
      <p:sp>
        <p:nvSpPr>
          <p:cNvPr id="6" name="Inhaltsplatzhalter 5">
            <a:extLst>
              <a:ext uri="{FF2B5EF4-FFF2-40B4-BE49-F238E27FC236}">
                <a16:creationId xmlns:a16="http://schemas.microsoft.com/office/drawing/2014/main" id="{B1C108BE-249B-A90F-92E3-BD9F8AE27997}"/>
              </a:ext>
            </a:extLst>
          </p:cNvPr>
          <p:cNvSpPr>
            <a:spLocks noGrp="1"/>
          </p:cNvSpPr>
          <p:nvPr>
            <p:ph sz="half" idx="1"/>
          </p:nvPr>
        </p:nvSpPr>
        <p:spPr>
          <a:xfrm>
            <a:off x="372333" y="2263819"/>
            <a:ext cx="2533310" cy="4033285"/>
          </a:xfrm>
        </p:spPr>
        <p:txBody>
          <a:bodyPr vert="horz" lIns="0" tIns="0" rIns="0" bIns="0" rtlCol="0" anchor="ct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None/>
            </a:pPr>
            <a:r>
              <a:rPr lang="en-US" sz="3200" b="1" dirty="0">
                <a:solidFill>
                  <a:schemeClr val="bg1"/>
                </a:solidFill>
                <a:latin typeface="-webkit-standard"/>
              </a:rPr>
              <a:t>Refinements</a:t>
            </a:r>
          </a:p>
        </p:txBody>
      </p:sp>
      <p:grpSp>
        <p:nvGrpSpPr>
          <p:cNvPr id="28" name="Group 27">
            <a:extLst>
              <a:ext uri="{FF2B5EF4-FFF2-40B4-BE49-F238E27FC236}">
                <a16:creationId xmlns:a16="http://schemas.microsoft.com/office/drawing/2014/main" id="{301927CE-DE28-7C01-F88D-28F782F75A19}"/>
              </a:ext>
            </a:extLst>
          </p:cNvPr>
          <p:cNvGrpSpPr/>
          <p:nvPr/>
        </p:nvGrpSpPr>
        <p:grpSpPr>
          <a:xfrm>
            <a:off x="4559114" y="1296043"/>
            <a:ext cx="6008359" cy="3944878"/>
            <a:chOff x="2142795" y="1495425"/>
            <a:chExt cx="4506269" cy="2958660"/>
          </a:xfrm>
        </p:grpSpPr>
        <p:sp>
          <p:nvSpPr>
            <p:cNvPr id="26" name="Rectangle 25">
              <a:extLst>
                <a:ext uri="{FF2B5EF4-FFF2-40B4-BE49-F238E27FC236}">
                  <a16:creationId xmlns:a16="http://schemas.microsoft.com/office/drawing/2014/main" id="{ED0EB574-7841-3D35-CE52-CDA6C8C3204C}"/>
                </a:ext>
              </a:extLst>
            </p:cNvPr>
            <p:cNvSpPr/>
            <p:nvPr/>
          </p:nvSpPr>
          <p:spPr>
            <a:xfrm>
              <a:off x="2142796" y="3893867"/>
              <a:ext cx="4409770" cy="560218"/>
            </a:xfrm>
            <a:prstGeom prst="rect">
              <a:avLst/>
            </a:prstGeom>
            <a:solidFill>
              <a:schemeClr val="bg1">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
          <p:nvSpPr>
            <p:cNvPr id="23" name="Rectangle 22">
              <a:extLst>
                <a:ext uri="{FF2B5EF4-FFF2-40B4-BE49-F238E27FC236}">
                  <a16:creationId xmlns:a16="http://schemas.microsoft.com/office/drawing/2014/main" id="{A6291B6F-C24E-48C0-1579-C4AC89BA36CB}"/>
                </a:ext>
              </a:extLst>
            </p:cNvPr>
            <p:cNvSpPr/>
            <p:nvPr/>
          </p:nvSpPr>
          <p:spPr>
            <a:xfrm>
              <a:off x="2142795" y="2330881"/>
              <a:ext cx="4409770" cy="560218"/>
            </a:xfrm>
            <a:prstGeom prst="rect">
              <a:avLst/>
            </a:prstGeom>
            <a:solidFill>
              <a:schemeClr val="bg1">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
          <p:nvSpPr>
            <p:cNvPr id="24" name="TextBox 23">
              <a:extLst>
                <a:ext uri="{FF2B5EF4-FFF2-40B4-BE49-F238E27FC236}">
                  <a16:creationId xmlns:a16="http://schemas.microsoft.com/office/drawing/2014/main" id="{C69FFBF6-223B-8E2E-4927-FF7B17436543}"/>
                </a:ext>
              </a:extLst>
            </p:cNvPr>
            <p:cNvSpPr txBox="1"/>
            <p:nvPr/>
          </p:nvSpPr>
          <p:spPr>
            <a:xfrm>
              <a:off x="2569249" y="2419460"/>
              <a:ext cx="2369655" cy="379142"/>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lnSpc>
                  <a:spcPts val="1600"/>
                </a:lnSpc>
                <a:buClr>
                  <a:srgbClr val="C53624"/>
                </a:buClr>
                <a:buSzPct val="80000"/>
                <a:defRPr/>
              </a:pPr>
              <a:r>
                <a:rPr lang="en-US" sz="1600"/>
                <a:t>This template will be calibrated similar to Non-Production</a:t>
              </a:r>
              <a:endParaRPr lang="en-US" sz="1600">
                <a:ea typeface="Calibri"/>
                <a:cs typeface="Calibri"/>
              </a:endParaRPr>
            </a:p>
          </p:txBody>
        </p:sp>
        <p:sp>
          <p:nvSpPr>
            <p:cNvPr id="19" name="Rectangle 18">
              <a:extLst>
                <a:ext uri="{FF2B5EF4-FFF2-40B4-BE49-F238E27FC236}">
                  <a16:creationId xmlns:a16="http://schemas.microsoft.com/office/drawing/2014/main" id="{1200FF44-112D-25CA-7B36-527F7E8FFDB8}"/>
                </a:ext>
              </a:extLst>
            </p:cNvPr>
            <p:cNvSpPr/>
            <p:nvPr/>
          </p:nvSpPr>
          <p:spPr>
            <a:xfrm>
              <a:off x="2142795" y="3188718"/>
              <a:ext cx="4433442" cy="560218"/>
            </a:xfrm>
            <a:prstGeom prst="rect">
              <a:avLst/>
            </a:prstGeom>
            <a:solidFill>
              <a:schemeClr val="bg1">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
          <p:nvSpPr>
            <p:cNvPr id="18" name="Rectangle 17">
              <a:extLst>
                <a:ext uri="{FF2B5EF4-FFF2-40B4-BE49-F238E27FC236}">
                  <a16:creationId xmlns:a16="http://schemas.microsoft.com/office/drawing/2014/main" id="{7F2F9BB8-10FA-6145-6D25-547976DC068B}"/>
                </a:ext>
              </a:extLst>
            </p:cNvPr>
            <p:cNvSpPr/>
            <p:nvPr/>
          </p:nvSpPr>
          <p:spPr>
            <a:xfrm>
              <a:off x="2142795" y="1495425"/>
              <a:ext cx="4409770" cy="560218"/>
            </a:xfrm>
            <a:prstGeom prst="rect">
              <a:avLst/>
            </a:prstGeom>
            <a:solidFill>
              <a:schemeClr val="bg1">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pic>
          <p:nvPicPr>
            <p:cNvPr id="9" name="Graphic 8">
              <a:extLst>
                <a:ext uri="{FF2B5EF4-FFF2-40B4-BE49-F238E27FC236}">
                  <a16:creationId xmlns:a16="http://schemas.microsoft.com/office/drawing/2014/main" id="{0B76A8DA-8273-3DD8-FDAC-A09AA4A1F5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2795" y="1495425"/>
              <a:ext cx="1550250" cy="561372"/>
            </a:xfrm>
            <a:prstGeom prst="rect">
              <a:avLst/>
            </a:prstGeom>
          </p:spPr>
        </p:pic>
        <p:sp>
          <p:nvSpPr>
            <p:cNvPr id="11" name="TextBox 10">
              <a:extLst>
                <a:ext uri="{FF2B5EF4-FFF2-40B4-BE49-F238E27FC236}">
                  <a16:creationId xmlns:a16="http://schemas.microsoft.com/office/drawing/2014/main" id="{B958B0F1-07BD-8319-54E7-2FAFF237FA37}"/>
                </a:ext>
              </a:extLst>
            </p:cNvPr>
            <p:cNvSpPr txBox="1"/>
            <p:nvPr/>
          </p:nvSpPr>
          <p:spPr>
            <a:xfrm>
              <a:off x="2142795" y="1617879"/>
              <a:ext cx="1472274" cy="315423"/>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100" b="1">
                  <a:solidFill>
                    <a:schemeClr val="bg1"/>
                  </a:solidFill>
                </a:rPr>
                <a:t>5-point Scale</a:t>
              </a:r>
              <a:endParaRPr lang="en-US" sz="2100">
                <a:solidFill>
                  <a:schemeClr val="bg1"/>
                </a:solidFill>
                <a:ea typeface="Calibri"/>
                <a:cs typeface="Calibri"/>
              </a:endParaRPr>
            </a:p>
          </p:txBody>
        </p:sp>
        <p:pic>
          <p:nvPicPr>
            <p:cNvPr id="12" name="Graphic 11">
              <a:extLst>
                <a:ext uri="{FF2B5EF4-FFF2-40B4-BE49-F238E27FC236}">
                  <a16:creationId xmlns:a16="http://schemas.microsoft.com/office/drawing/2014/main" id="{E0420A32-8D87-4B35-E439-2A4C69A820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2795" y="3188718"/>
              <a:ext cx="1550250" cy="561372"/>
            </a:xfrm>
            <a:prstGeom prst="rect">
              <a:avLst/>
            </a:prstGeom>
          </p:spPr>
        </p:pic>
        <p:sp>
          <p:nvSpPr>
            <p:cNvPr id="13" name="TextBox 12">
              <a:extLst>
                <a:ext uri="{FF2B5EF4-FFF2-40B4-BE49-F238E27FC236}">
                  <a16:creationId xmlns:a16="http://schemas.microsoft.com/office/drawing/2014/main" id="{10CDBF54-7AB1-1DCC-2DAF-4E8E27049A9B}"/>
                </a:ext>
              </a:extLst>
            </p:cNvPr>
            <p:cNvSpPr txBox="1"/>
            <p:nvPr/>
          </p:nvSpPr>
          <p:spPr>
            <a:xfrm>
              <a:off x="2142795" y="3311067"/>
              <a:ext cx="1472274" cy="274066"/>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ts val="2133"/>
                </a:lnSpc>
              </a:pPr>
              <a:r>
                <a:rPr lang="en-US" sz="2100" b="1">
                  <a:solidFill>
                    <a:schemeClr val="bg1"/>
                  </a:solidFill>
                </a:rPr>
                <a:t>Printed Version</a:t>
              </a:r>
              <a:endParaRPr lang="en-US" sz="2100" b="1">
                <a:solidFill>
                  <a:schemeClr val="bg1"/>
                </a:solidFill>
                <a:ea typeface="Calibri"/>
                <a:cs typeface="Calibri"/>
              </a:endParaRPr>
            </a:p>
          </p:txBody>
        </p:sp>
        <p:pic>
          <p:nvPicPr>
            <p:cNvPr id="14" name="Graphic 13">
              <a:extLst>
                <a:ext uri="{FF2B5EF4-FFF2-40B4-BE49-F238E27FC236}">
                  <a16:creationId xmlns:a16="http://schemas.microsoft.com/office/drawing/2014/main" id="{BAFCFD09-A4C3-9394-F978-AC732F5A46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5017929" y="3887816"/>
              <a:ext cx="1550250" cy="561372"/>
            </a:xfrm>
            <a:prstGeom prst="rect">
              <a:avLst/>
            </a:prstGeom>
          </p:spPr>
        </p:pic>
        <p:sp>
          <p:nvSpPr>
            <p:cNvPr id="15" name="TextBox 14">
              <a:extLst>
                <a:ext uri="{FF2B5EF4-FFF2-40B4-BE49-F238E27FC236}">
                  <a16:creationId xmlns:a16="http://schemas.microsoft.com/office/drawing/2014/main" id="{65C5F32B-2FB3-8508-5478-A329E4F81FC9}"/>
                </a:ext>
              </a:extLst>
            </p:cNvPr>
            <p:cNvSpPr txBox="1"/>
            <p:nvPr/>
          </p:nvSpPr>
          <p:spPr>
            <a:xfrm>
              <a:off x="5050548" y="3930790"/>
              <a:ext cx="1472274" cy="274066"/>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lnSpc>
                  <a:spcPts val="2133"/>
                </a:lnSpc>
              </a:pPr>
              <a:endParaRPr lang="en-US" sz="2100">
                <a:solidFill>
                  <a:schemeClr val="bg1"/>
                </a:solidFill>
              </a:endParaRPr>
            </a:p>
          </p:txBody>
        </p:sp>
        <p:pic>
          <p:nvPicPr>
            <p:cNvPr id="16" name="Graphic 15">
              <a:extLst>
                <a:ext uri="{FF2B5EF4-FFF2-40B4-BE49-F238E27FC236}">
                  <a16:creationId xmlns:a16="http://schemas.microsoft.com/office/drawing/2014/main" id="{1173DB9D-2B8B-82D1-8526-E65B44DA7E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5017929" y="2330081"/>
              <a:ext cx="1550250" cy="561372"/>
            </a:xfrm>
            <a:prstGeom prst="rect">
              <a:avLst/>
            </a:prstGeom>
          </p:spPr>
        </p:pic>
        <p:sp>
          <p:nvSpPr>
            <p:cNvPr id="17" name="TextBox 16">
              <a:extLst>
                <a:ext uri="{FF2B5EF4-FFF2-40B4-BE49-F238E27FC236}">
                  <a16:creationId xmlns:a16="http://schemas.microsoft.com/office/drawing/2014/main" id="{EAB0EB9A-F279-61F9-2A3D-61F48E87B40A}"/>
                </a:ext>
              </a:extLst>
            </p:cNvPr>
            <p:cNvSpPr txBox="1"/>
            <p:nvPr/>
          </p:nvSpPr>
          <p:spPr>
            <a:xfrm>
              <a:off x="5050548" y="2367739"/>
              <a:ext cx="1472274" cy="476045"/>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lnSpc>
                  <a:spcPts val="2133"/>
                </a:lnSpc>
              </a:pPr>
              <a:r>
                <a:rPr lang="en-US" sz="2100" b="1">
                  <a:solidFill>
                    <a:schemeClr val="bg1"/>
                  </a:solidFill>
                </a:rPr>
                <a:t>Production Performance  </a:t>
              </a:r>
              <a:endParaRPr lang="en-US" sz="2100" b="1">
                <a:solidFill>
                  <a:schemeClr val="bg1"/>
                </a:solidFill>
                <a:ea typeface="Calibri"/>
                <a:cs typeface="Calibri"/>
              </a:endParaRPr>
            </a:p>
          </p:txBody>
        </p:sp>
        <p:sp>
          <p:nvSpPr>
            <p:cNvPr id="21" name="TextBox 20">
              <a:extLst>
                <a:ext uri="{FF2B5EF4-FFF2-40B4-BE49-F238E27FC236}">
                  <a16:creationId xmlns:a16="http://schemas.microsoft.com/office/drawing/2014/main" id="{F546D515-941A-7412-BC74-D72AD40DD6BB}"/>
                </a:ext>
              </a:extLst>
            </p:cNvPr>
            <p:cNvSpPr txBox="1"/>
            <p:nvPr/>
          </p:nvSpPr>
          <p:spPr>
            <a:xfrm>
              <a:off x="3730428" y="1584004"/>
              <a:ext cx="2262960" cy="379142"/>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ts val="1600"/>
                </a:lnSpc>
                <a:buClr>
                  <a:srgbClr val="C53624"/>
                </a:buClr>
                <a:buSzPct val="80000"/>
                <a:defRPr/>
              </a:pPr>
              <a:r>
                <a:rPr lang="en-US" sz="1600"/>
                <a:t>Small verbiage changes to allow more leader delineation</a:t>
              </a:r>
              <a:endParaRPr lang="en-US" sz="1600">
                <a:ea typeface="Calibri"/>
                <a:cs typeface="Calibri"/>
              </a:endParaRPr>
            </a:p>
          </p:txBody>
        </p:sp>
        <p:sp>
          <p:nvSpPr>
            <p:cNvPr id="22" name="TextBox 21">
              <a:extLst>
                <a:ext uri="{FF2B5EF4-FFF2-40B4-BE49-F238E27FC236}">
                  <a16:creationId xmlns:a16="http://schemas.microsoft.com/office/drawing/2014/main" id="{1347386C-899F-FE8F-4F25-C4842B98ABAC}"/>
                </a:ext>
              </a:extLst>
            </p:cNvPr>
            <p:cNvSpPr txBox="1"/>
            <p:nvPr/>
          </p:nvSpPr>
          <p:spPr>
            <a:xfrm>
              <a:off x="3730427" y="3278924"/>
              <a:ext cx="2918637" cy="379142"/>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ts val="1600"/>
                </a:lnSpc>
                <a:buClr>
                  <a:srgbClr val="C53624"/>
                </a:buClr>
                <a:buSzPct val="80000"/>
                <a:defRPr/>
              </a:pPr>
              <a:r>
                <a:rPr lang="en-US" sz="1600"/>
                <a:t>Production template has an updated printed version to allow more talking points</a:t>
              </a:r>
              <a:endParaRPr lang="en-US" sz="1600">
                <a:ea typeface="Calibri"/>
                <a:cs typeface="Calibri"/>
              </a:endParaRPr>
            </a:p>
          </p:txBody>
        </p:sp>
        <p:sp>
          <p:nvSpPr>
            <p:cNvPr id="27" name="TextBox 26">
              <a:extLst>
                <a:ext uri="{FF2B5EF4-FFF2-40B4-BE49-F238E27FC236}">
                  <a16:creationId xmlns:a16="http://schemas.microsoft.com/office/drawing/2014/main" id="{965F5C58-F0A1-FDE3-5661-1A2B30877462}"/>
                </a:ext>
              </a:extLst>
            </p:cNvPr>
            <p:cNvSpPr txBox="1"/>
            <p:nvPr/>
          </p:nvSpPr>
          <p:spPr>
            <a:xfrm>
              <a:off x="2731594" y="4003711"/>
              <a:ext cx="2207311" cy="225254"/>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lnSpc>
                  <a:spcPts val="1600"/>
                </a:lnSpc>
                <a:buClr>
                  <a:srgbClr val="C53624"/>
                </a:buClr>
                <a:buSzPct val="80000"/>
                <a:defRPr/>
              </a:pPr>
              <a:endParaRPr lang="en-US" sz="1600">
                <a:ea typeface="Calibri"/>
                <a:cs typeface="Calibri"/>
              </a:endParaRPr>
            </a:p>
          </p:txBody>
        </p:sp>
      </p:grpSp>
      <p:cxnSp>
        <p:nvCxnSpPr>
          <p:cNvPr id="31" name="Straight Connector 30">
            <a:extLst>
              <a:ext uri="{FF2B5EF4-FFF2-40B4-BE49-F238E27FC236}">
                <a16:creationId xmlns:a16="http://schemas.microsoft.com/office/drawing/2014/main" id="{BE27B3BA-A3A2-71DB-CB70-889F5EDBF05D}"/>
              </a:ext>
            </a:extLst>
          </p:cNvPr>
          <p:cNvCxnSpPr>
            <a:cxnSpLocks/>
          </p:cNvCxnSpPr>
          <p:nvPr/>
        </p:nvCxnSpPr>
        <p:spPr>
          <a:xfrm>
            <a:off x="1" y="1885507"/>
            <a:ext cx="333862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982CC1BE-2603-1B74-1E96-1EC23B46C38E}"/>
              </a:ext>
            </a:extLst>
          </p:cNvPr>
          <p:cNvSpPr txBox="1"/>
          <p:nvPr/>
        </p:nvSpPr>
        <p:spPr>
          <a:xfrm>
            <a:off x="8733181" y="4663051"/>
            <a:ext cx="1963032" cy="365421"/>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ts val="2133"/>
              </a:lnSpc>
            </a:pPr>
            <a:r>
              <a:rPr lang="en-US" sz="2100" b="1">
                <a:solidFill>
                  <a:schemeClr val="bg1"/>
                </a:solidFill>
              </a:rPr>
              <a:t>Leader Step</a:t>
            </a:r>
            <a:endParaRPr lang="en-US" sz="2100" b="1">
              <a:solidFill>
                <a:schemeClr val="bg1"/>
              </a:solidFill>
              <a:ea typeface="Calibri"/>
              <a:cs typeface="Calibri"/>
            </a:endParaRPr>
          </a:p>
        </p:txBody>
      </p:sp>
      <p:sp>
        <p:nvSpPr>
          <p:cNvPr id="42" name="TextBox 41">
            <a:extLst>
              <a:ext uri="{FF2B5EF4-FFF2-40B4-BE49-F238E27FC236}">
                <a16:creationId xmlns:a16="http://schemas.microsoft.com/office/drawing/2014/main" id="{4CCEC52C-4A10-B83E-DAC7-515CD28E49B1}"/>
              </a:ext>
            </a:extLst>
          </p:cNvPr>
          <p:cNvSpPr txBox="1"/>
          <p:nvPr/>
        </p:nvSpPr>
        <p:spPr>
          <a:xfrm>
            <a:off x="5052483" y="4660900"/>
            <a:ext cx="3283814"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cs typeface="Segoe UI"/>
              </a:rPr>
              <a:t>Leader will not receive To-Do task until after calibration process.</a:t>
            </a:r>
            <a:endParaRPr lang="en-US"/>
          </a:p>
        </p:txBody>
      </p:sp>
    </p:spTree>
    <p:extLst>
      <p:ext uri="{BB962C8B-B14F-4D97-AF65-F5344CB8AC3E}">
        <p14:creationId xmlns:p14="http://schemas.microsoft.com/office/powerpoint/2010/main" val="4179525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C3157E-0392-64FE-B471-E7F3DDE25132}"/>
              </a:ext>
            </a:extLst>
          </p:cNvPr>
          <p:cNvSpPr>
            <a:spLocks noGrp="1"/>
          </p:cNvSpPr>
          <p:nvPr>
            <p:ph type="ftr" sz="quarter" idx="11"/>
          </p:nvPr>
        </p:nvSpPr>
        <p:spPr>
          <a:xfrm>
            <a:off x="7175500" y="6381750"/>
            <a:ext cx="1872000" cy="113362"/>
          </a:xfrm>
        </p:spPr>
        <p:txBody>
          <a:bodyPr vert="horz" wrap="none" lIns="0" tIns="0" rIns="0" bIns="0" rtlCol="0" anchor="ctr" anchorCtr="0">
            <a:normAutofit/>
          </a:bodyPr>
          <a:lstStyle/>
          <a:p>
            <a:pPr>
              <a:lnSpc>
                <a:spcPct val="90000"/>
              </a:lnSpc>
              <a:spcAft>
                <a:spcPts val="600"/>
              </a:spcAft>
            </a:pPr>
            <a:r>
              <a:rPr lang="en-US" sz="800" kern="1200" cap="all" baseline="0">
                <a:latin typeface="+mn-lt"/>
                <a:ea typeface="+mn-ea"/>
                <a:cs typeface="+mn-cs"/>
              </a:rPr>
              <a:t>PROPRIETARY</a:t>
            </a:r>
          </a:p>
        </p:txBody>
      </p:sp>
      <p:sp>
        <p:nvSpPr>
          <p:cNvPr id="4" name="Date Placeholder 3">
            <a:extLst>
              <a:ext uri="{FF2B5EF4-FFF2-40B4-BE49-F238E27FC236}">
                <a16:creationId xmlns:a16="http://schemas.microsoft.com/office/drawing/2014/main" id="{47AE66F4-1B73-0A09-4E12-31437D68B74E}"/>
              </a:ext>
            </a:extLst>
          </p:cNvPr>
          <p:cNvSpPr>
            <a:spLocks noGrp="1"/>
          </p:cNvSpPr>
          <p:nvPr>
            <p:ph type="dt" sz="half" idx="13"/>
          </p:nvPr>
        </p:nvSpPr>
        <p:spPr>
          <a:xfrm>
            <a:off x="1110624" y="6381750"/>
            <a:ext cx="4968000" cy="113362"/>
          </a:xfrm>
        </p:spPr>
        <p:txBody>
          <a:bodyPr vert="horz" lIns="0" tIns="0" rIns="0" bIns="0" rtlCol="0" anchor="ctr" anchorCtr="0">
            <a:normAutofit/>
          </a:bodyPr>
          <a:lstStyle/>
          <a:p>
            <a:pPr>
              <a:lnSpc>
                <a:spcPct val="90000"/>
              </a:lnSpc>
              <a:spcAft>
                <a:spcPts val="600"/>
              </a:spcAft>
            </a:pPr>
            <a:r>
              <a:rPr lang="de-DE" sz="800"/>
              <a:t>© WOODWARD, INC.</a:t>
            </a:r>
            <a:endParaRPr lang="en-US" sz="800"/>
          </a:p>
        </p:txBody>
      </p:sp>
      <p:sp>
        <p:nvSpPr>
          <p:cNvPr id="14" name="TextBox 13">
            <a:extLst>
              <a:ext uri="{FF2B5EF4-FFF2-40B4-BE49-F238E27FC236}">
                <a16:creationId xmlns:a16="http://schemas.microsoft.com/office/drawing/2014/main" id="{6C649D03-A773-EA70-4D2A-60DEF5D7BF0E}"/>
              </a:ext>
            </a:extLst>
          </p:cNvPr>
          <p:cNvSpPr txBox="1"/>
          <p:nvPr/>
        </p:nvSpPr>
        <p:spPr>
          <a:xfrm>
            <a:off x="847170" y="1923883"/>
            <a:ext cx="2970401" cy="3728770"/>
          </a:xfrm>
          <a:prstGeom prst="rect">
            <a:avLst/>
          </a:prstGeom>
        </p:spPr>
        <p:txBody>
          <a:bodyPr vert="horz" lIns="0" tIns="0" rIns="0" bIns="0" rtlCol="0" anchor="t" anchorCtr="0">
            <a:normAutofit/>
          </a:bodyPr>
          <a:lstStyle/>
          <a:p>
            <a:pPr marR="0" fontAlgn="base">
              <a:spcBef>
                <a:spcPts val="1500"/>
              </a:spcBef>
              <a:spcAft>
                <a:spcPts val="0"/>
              </a:spcAft>
              <a:buFont typeface="Calibri" panose="020F0502020204030204" pitchFamily="34" charset="0"/>
              <a:buChar char="​"/>
            </a:pPr>
            <a:r>
              <a:rPr lang="en-US" sz="2000"/>
              <a:t>*</a:t>
            </a:r>
            <a:r>
              <a:rPr lang="en-US" sz="2000" b="1">
                <a:effectLst/>
              </a:rPr>
              <a:t>Leaders will be able to complete evaluations when team members submit their self-evaluations in Workday. Mass advance of </a:t>
            </a:r>
            <a:r>
              <a:rPr lang="en-US" sz="2000" b="1"/>
              <a:t>self-evaluations</a:t>
            </a:r>
            <a:r>
              <a:rPr lang="en-US" sz="2000" b="1">
                <a:effectLst/>
              </a:rPr>
              <a:t> will happen on Aug </a:t>
            </a:r>
            <a:r>
              <a:rPr lang="en-US" sz="2000" b="1"/>
              <a:t>15</a:t>
            </a:r>
            <a:r>
              <a:rPr lang="en-US" sz="2000" b="1">
                <a:effectLst/>
              </a:rPr>
              <a:t>. </a:t>
            </a:r>
            <a:r>
              <a:rPr lang="en-US" sz="2000">
                <a:effectLst/>
              </a:rPr>
              <a:t> </a:t>
            </a:r>
          </a:p>
        </p:txBody>
      </p:sp>
      <p:pic>
        <p:nvPicPr>
          <p:cNvPr id="8" name="Content Placeholder 7" descr="A calendar with numbers and a red dot&#10;&#10;AI-generated content may be incorrect.">
            <a:extLst>
              <a:ext uri="{FF2B5EF4-FFF2-40B4-BE49-F238E27FC236}">
                <a16:creationId xmlns:a16="http://schemas.microsoft.com/office/drawing/2014/main" id="{23FB9FB9-6544-3B78-D38E-CBB88DF4AD51}"/>
              </a:ext>
            </a:extLst>
          </p:cNvPr>
          <p:cNvPicPr>
            <a:picLocks noGrp="1" noChangeAspect="1"/>
          </p:cNvPicPr>
          <p:nvPr>
            <p:ph sz="quarter" idx="16"/>
          </p:nvPr>
        </p:nvPicPr>
        <p:blipFill>
          <a:blip r:embed="rId3"/>
          <a:srcRect r="1" b="11143"/>
          <a:stretch/>
        </p:blipFill>
        <p:spPr>
          <a:xfrm>
            <a:off x="4039908" y="1348788"/>
            <a:ext cx="8131816" cy="4160090"/>
          </a:xfrm>
          <a:noFill/>
        </p:spPr>
      </p:pic>
      <p:sp>
        <p:nvSpPr>
          <p:cNvPr id="2" name="Title 1">
            <a:extLst>
              <a:ext uri="{FF2B5EF4-FFF2-40B4-BE49-F238E27FC236}">
                <a16:creationId xmlns:a16="http://schemas.microsoft.com/office/drawing/2014/main" id="{0EDA7D0F-6EA2-4F02-1BB9-47B909955A4D}"/>
              </a:ext>
            </a:extLst>
          </p:cNvPr>
          <p:cNvSpPr>
            <a:spLocks noGrp="1"/>
          </p:cNvSpPr>
          <p:nvPr>
            <p:ph type="title"/>
          </p:nvPr>
        </p:nvSpPr>
        <p:spPr>
          <a:xfrm>
            <a:off x="847170" y="579992"/>
            <a:ext cx="10505043" cy="1077218"/>
          </a:xfrm>
        </p:spPr>
        <p:txBody>
          <a:bodyPr vert="horz" lIns="0" tIns="0" rIns="0" bIns="0" rtlCol="0" anchor="t">
            <a:normAutofit/>
          </a:bodyPr>
          <a:lstStyle/>
          <a:p>
            <a:r>
              <a:rPr lang="en-US" b="0" kern="1200">
                <a:latin typeface="+mj-lt"/>
                <a:ea typeface="+mj-ea"/>
                <a:cs typeface="+mj-cs"/>
              </a:rPr>
              <a:t>EOY Performance Cycle Timeline – FY25</a:t>
            </a:r>
          </a:p>
        </p:txBody>
      </p:sp>
      <p:sp>
        <p:nvSpPr>
          <p:cNvPr id="5" name="Slide Number Placeholder 4">
            <a:extLst>
              <a:ext uri="{FF2B5EF4-FFF2-40B4-BE49-F238E27FC236}">
                <a16:creationId xmlns:a16="http://schemas.microsoft.com/office/drawing/2014/main" id="{E89EE879-E802-C5B9-DF83-0AACD6DB9B3C}"/>
              </a:ext>
            </a:extLst>
          </p:cNvPr>
          <p:cNvSpPr>
            <a:spLocks noGrp="1"/>
          </p:cNvSpPr>
          <p:nvPr>
            <p:ph type="sldNum" sz="quarter" idx="14"/>
          </p:nvPr>
        </p:nvSpPr>
        <p:spPr/>
        <p:txBody>
          <a:bodyPr/>
          <a:lstStyle/>
          <a:p>
            <a:pPr>
              <a:spcAft>
                <a:spcPts val="600"/>
              </a:spcAft>
            </a:pPr>
            <a:fld id="{92F3E3E6-B34B-4638-86DB-0B69E13808F2}" type="slidenum">
              <a:rPr lang="en-US" noProof="0" smtClean="0"/>
              <a:pPr>
                <a:spcAft>
                  <a:spcPts val="600"/>
                </a:spcAft>
              </a:pPr>
              <a:t>6</a:t>
            </a:fld>
            <a:endParaRPr lang="en-US" noProof="0"/>
          </a:p>
        </p:txBody>
      </p:sp>
    </p:spTree>
    <p:extLst>
      <p:ext uri="{BB962C8B-B14F-4D97-AF65-F5344CB8AC3E}">
        <p14:creationId xmlns:p14="http://schemas.microsoft.com/office/powerpoint/2010/main" val="1275131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hands holding up red letters&#10;&#10;AI-generated content may be incorrect.">
            <a:extLst>
              <a:ext uri="{FF2B5EF4-FFF2-40B4-BE49-F238E27FC236}">
                <a16:creationId xmlns:a16="http://schemas.microsoft.com/office/drawing/2014/main" id="{C8706686-7276-3327-8331-290099090D7B}"/>
              </a:ext>
            </a:extLst>
          </p:cNvPr>
          <p:cNvPicPr>
            <a:picLocks noChangeAspect="1"/>
          </p:cNvPicPr>
          <p:nvPr/>
        </p:nvPicPr>
        <p:blipFill>
          <a:blip r:embed="rId3"/>
          <a:srcRect t="11806" b="8575"/>
          <a:stretch/>
        </p:blipFill>
        <p:spPr>
          <a:xfrm>
            <a:off x="-9407" y="-37631"/>
            <a:ext cx="12182593" cy="1910265"/>
          </a:xfrm>
          <a:prstGeom prst="rect">
            <a:avLst/>
          </a:prstGeom>
        </p:spPr>
      </p:pic>
      <p:sp>
        <p:nvSpPr>
          <p:cNvPr id="2" name="Freihandform: Form 11">
            <a:extLst>
              <a:ext uri="{FF2B5EF4-FFF2-40B4-BE49-F238E27FC236}">
                <a16:creationId xmlns:a16="http://schemas.microsoft.com/office/drawing/2014/main" id="{1EC61E94-D643-64DF-BFDD-A972DB4F2C46}"/>
              </a:ext>
            </a:extLst>
          </p:cNvPr>
          <p:cNvSpPr/>
          <p:nvPr/>
        </p:nvSpPr>
        <p:spPr>
          <a:xfrm>
            <a:off x="-9407" y="1700552"/>
            <a:ext cx="12192000" cy="5298559"/>
          </a:xfrm>
          <a:prstGeom prst="rect">
            <a:avLst/>
          </a:prstGeom>
          <a:gradFill flip="none" rotWithShape="1">
            <a:gsLst>
              <a:gs pos="100000">
                <a:srgbClr val="182C59"/>
              </a:gs>
              <a:gs pos="0">
                <a:srgbClr val="4089BD"/>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200"/>
          </a:p>
        </p:txBody>
      </p:sp>
      <p:sp>
        <p:nvSpPr>
          <p:cNvPr id="3" name="Freeform: Shape 2">
            <a:extLst>
              <a:ext uri="{FF2B5EF4-FFF2-40B4-BE49-F238E27FC236}">
                <a16:creationId xmlns:a16="http://schemas.microsoft.com/office/drawing/2014/main" id="{361F5180-4482-D2E2-456E-F17772CA7DEB}"/>
              </a:ext>
            </a:extLst>
          </p:cNvPr>
          <p:cNvSpPr/>
          <p:nvPr/>
        </p:nvSpPr>
        <p:spPr>
          <a:xfrm>
            <a:off x="239006" y="6451835"/>
            <a:ext cx="356524" cy="260564"/>
          </a:xfrm>
          <a:custGeom>
            <a:avLst/>
            <a:gdLst>
              <a:gd name="connsiteX0" fmla="*/ 38261 w 356524"/>
              <a:gd name="connsiteY0" fmla="*/ 165751 h 260564"/>
              <a:gd name="connsiteX1" fmla="*/ 62393 w 356524"/>
              <a:gd name="connsiteY1" fmla="*/ 245164 h 260564"/>
              <a:gd name="connsiteX2" fmla="*/ 4392 w 356524"/>
              <a:gd name="connsiteY2" fmla="*/ 200918 h 260564"/>
              <a:gd name="connsiteX3" fmla="*/ 38261 w 356524"/>
              <a:gd name="connsiteY3" fmla="*/ 165751 h 260564"/>
              <a:gd name="connsiteX4" fmla="*/ 117317 w 356524"/>
              <a:gd name="connsiteY4" fmla="*/ 24444 h 260564"/>
              <a:gd name="connsiteX5" fmla="*/ 140254 w 356524"/>
              <a:gd name="connsiteY5" fmla="*/ 19167 h 260564"/>
              <a:gd name="connsiteX6" fmla="*/ 184111 w 356524"/>
              <a:gd name="connsiteY6" fmla="*/ 27093 h 260564"/>
              <a:gd name="connsiteX7" fmla="*/ 216607 w 356524"/>
              <a:gd name="connsiteY7" fmla="*/ 155809 h 260564"/>
              <a:gd name="connsiteX8" fmla="*/ 248433 w 356524"/>
              <a:gd name="connsiteY8" fmla="*/ 11232 h 260564"/>
              <a:gd name="connsiteX9" fmla="*/ 205307 w 356524"/>
              <a:gd name="connsiteY9" fmla="*/ 4202 h 260564"/>
              <a:gd name="connsiteX10" fmla="*/ 223561 w 356524"/>
              <a:gd name="connsiteY10" fmla="*/ 0 h 260564"/>
              <a:gd name="connsiteX11" fmla="*/ 266447 w 356524"/>
              <a:gd name="connsiteY11" fmla="*/ 6793 h 260564"/>
              <a:gd name="connsiteX12" fmla="*/ 231601 w 356524"/>
              <a:gd name="connsiteY12" fmla="*/ 143848 h 260564"/>
              <a:gd name="connsiteX13" fmla="*/ 356524 w 356524"/>
              <a:gd name="connsiteY13" fmla="*/ 200924 h 260564"/>
              <a:gd name="connsiteX14" fmla="*/ 180457 w 356524"/>
              <a:gd name="connsiteY14" fmla="*/ 260562 h 260564"/>
              <a:gd name="connsiteX15" fmla="*/ 98418 w 356524"/>
              <a:gd name="connsiteY15" fmla="*/ 253698 h 260564"/>
              <a:gd name="connsiteX16" fmla="*/ 40451 w 356524"/>
              <a:gd name="connsiteY16" fmla="*/ 62523 h 260564"/>
              <a:gd name="connsiteX17" fmla="*/ 0 w 356524"/>
              <a:gd name="connsiteY17" fmla="*/ 53885 h 260564"/>
              <a:gd name="connsiteX18" fmla="*/ 41256 w 356524"/>
              <a:gd name="connsiteY18" fmla="*/ 41951 h 260564"/>
              <a:gd name="connsiteX19" fmla="*/ 85788 w 356524"/>
              <a:gd name="connsiteY19" fmla="*/ 51346 h 260564"/>
              <a:gd name="connsiteX20" fmla="*/ 85788 w 356524"/>
              <a:gd name="connsiteY20" fmla="*/ 51346 h 260564"/>
              <a:gd name="connsiteX21" fmla="*/ 121806 w 356524"/>
              <a:gd name="connsiteY21" fmla="*/ 189642 h 260564"/>
              <a:gd name="connsiteX22" fmla="*/ 161380 w 356524"/>
              <a:gd name="connsiteY22" fmla="*/ 32702 h 260564"/>
              <a:gd name="connsiteX23" fmla="*/ 258810 w 356524"/>
              <a:gd name="connsiteY23" fmla="*/ 161825 h 260564"/>
              <a:gd name="connsiteX24" fmla="*/ 228517 w 356524"/>
              <a:gd name="connsiteY24" fmla="*/ 156657 h 260564"/>
              <a:gd name="connsiteX25" fmla="*/ 217565 w 356524"/>
              <a:gd name="connsiteY25" fmla="*/ 203850 h 260564"/>
              <a:gd name="connsiteX26" fmla="*/ 197047 w 356524"/>
              <a:gd name="connsiteY26" fmla="*/ 212505 h 260564"/>
              <a:gd name="connsiteX27" fmla="*/ 167835 w 356524"/>
              <a:gd name="connsiteY27" fmla="*/ 114397 h 260564"/>
              <a:gd name="connsiteX28" fmla="*/ 134054 w 356524"/>
              <a:gd name="connsiteY28" fmla="*/ 237176 h 260564"/>
              <a:gd name="connsiteX29" fmla="*/ 187313 w 356524"/>
              <a:gd name="connsiteY29" fmla="*/ 239763 h 260564"/>
              <a:gd name="connsiteX30" fmla="*/ 303581 w 356524"/>
              <a:gd name="connsiteY30" fmla="*/ 213647 h 260564"/>
              <a:gd name="connsiteX31" fmla="*/ 315036 w 356524"/>
              <a:gd name="connsiteY31" fmla="*/ 197446 h 260564"/>
              <a:gd name="connsiteX32" fmla="*/ 258810 w 356524"/>
              <a:gd name="connsiteY32" fmla="*/ 161825 h 26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6524" h="260564">
                <a:moveTo>
                  <a:pt x="38261" y="165751"/>
                </a:moveTo>
                <a:cubicBezTo>
                  <a:pt x="48660" y="197329"/>
                  <a:pt x="58205" y="227791"/>
                  <a:pt x="62393" y="245164"/>
                </a:cubicBezTo>
                <a:cubicBezTo>
                  <a:pt x="26775" y="234250"/>
                  <a:pt x="4392" y="218471"/>
                  <a:pt x="4392" y="200918"/>
                </a:cubicBezTo>
                <a:cubicBezTo>
                  <a:pt x="4392" y="187767"/>
                  <a:pt x="16968" y="175610"/>
                  <a:pt x="38261" y="165751"/>
                </a:cubicBezTo>
                <a:close/>
                <a:moveTo>
                  <a:pt x="117317" y="24444"/>
                </a:moveTo>
                <a:lnTo>
                  <a:pt x="140254" y="19167"/>
                </a:lnTo>
                <a:lnTo>
                  <a:pt x="184111" y="27093"/>
                </a:lnTo>
                <a:cubicBezTo>
                  <a:pt x="193694" y="73070"/>
                  <a:pt x="207086" y="114129"/>
                  <a:pt x="216607" y="155809"/>
                </a:cubicBezTo>
                <a:cubicBezTo>
                  <a:pt x="227907" y="107985"/>
                  <a:pt x="239231" y="59800"/>
                  <a:pt x="248433" y="11232"/>
                </a:cubicBezTo>
                <a:lnTo>
                  <a:pt x="205307" y="4202"/>
                </a:lnTo>
                <a:lnTo>
                  <a:pt x="223561" y="0"/>
                </a:lnTo>
                <a:lnTo>
                  <a:pt x="266447" y="6793"/>
                </a:lnTo>
                <a:cubicBezTo>
                  <a:pt x="254147" y="53143"/>
                  <a:pt x="242514" y="98539"/>
                  <a:pt x="231601" y="143848"/>
                </a:cubicBezTo>
                <a:cubicBezTo>
                  <a:pt x="303895" y="151269"/>
                  <a:pt x="356524" y="174012"/>
                  <a:pt x="356524" y="200924"/>
                </a:cubicBezTo>
                <a:cubicBezTo>
                  <a:pt x="356524" y="233862"/>
                  <a:pt x="277693" y="260562"/>
                  <a:pt x="180457" y="260562"/>
                </a:cubicBezTo>
                <a:cubicBezTo>
                  <a:pt x="152964" y="260649"/>
                  <a:pt x="125515" y="258352"/>
                  <a:pt x="98418" y="253698"/>
                </a:cubicBezTo>
                <a:cubicBezTo>
                  <a:pt x="86728" y="207399"/>
                  <a:pt x="63616" y="124378"/>
                  <a:pt x="40451" y="62523"/>
                </a:cubicBezTo>
                <a:lnTo>
                  <a:pt x="0" y="53885"/>
                </a:lnTo>
                <a:lnTo>
                  <a:pt x="41256" y="41951"/>
                </a:lnTo>
                <a:lnTo>
                  <a:pt x="85788" y="51346"/>
                </a:lnTo>
                <a:lnTo>
                  <a:pt x="85788" y="51346"/>
                </a:lnTo>
                <a:cubicBezTo>
                  <a:pt x="97160" y="100894"/>
                  <a:pt x="109968" y="145287"/>
                  <a:pt x="121806" y="189642"/>
                </a:cubicBezTo>
                <a:cubicBezTo>
                  <a:pt x="134977" y="136636"/>
                  <a:pt x="149604" y="85922"/>
                  <a:pt x="161380" y="32702"/>
                </a:cubicBezTo>
                <a:close/>
                <a:moveTo>
                  <a:pt x="258810" y="161825"/>
                </a:moveTo>
                <a:cubicBezTo>
                  <a:pt x="248817" y="159537"/>
                  <a:pt x="238703" y="157811"/>
                  <a:pt x="228517" y="156657"/>
                </a:cubicBezTo>
                <a:cubicBezTo>
                  <a:pt x="224779" y="172376"/>
                  <a:pt x="221129" y="188107"/>
                  <a:pt x="217565" y="203850"/>
                </a:cubicBezTo>
                <a:lnTo>
                  <a:pt x="197047" y="212505"/>
                </a:lnTo>
                <a:cubicBezTo>
                  <a:pt x="188291" y="180886"/>
                  <a:pt x="172946" y="131453"/>
                  <a:pt x="167835" y="114397"/>
                </a:cubicBezTo>
                <a:cubicBezTo>
                  <a:pt x="168628" y="116000"/>
                  <a:pt x="139134" y="219397"/>
                  <a:pt x="134054" y="237176"/>
                </a:cubicBezTo>
                <a:cubicBezTo>
                  <a:pt x="147619" y="238318"/>
                  <a:pt x="171540" y="239763"/>
                  <a:pt x="187313" y="239763"/>
                </a:cubicBezTo>
                <a:cubicBezTo>
                  <a:pt x="239587" y="239763"/>
                  <a:pt x="284434" y="228991"/>
                  <a:pt x="303581" y="213647"/>
                </a:cubicBezTo>
                <a:cubicBezTo>
                  <a:pt x="310391" y="208671"/>
                  <a:pt x="314441" y="203200"/>
                  <a:pt x="315036" y="197446"/>
                </a:cubicBezTo>
                <a:cubicBezTo>
                  <a:pt x="316596" y="182353"/>
                  <a:pt x="293955" y="169125"/>
                  <a:pt x="258810" y="161825"/>
                </a:cubicBezTo>
                <a:close/>
              </a:path>
            </a:pathLst>
          </a:custGeom>
          <a:solidFill>
            <a:schemeClr val="bg1"/>
          </a:solidFill>
          <a:ln w="400" cap="flat">
            <a:noFill/>
            <a:prstDash val="solid"/>
            <a:miter/>
          </a:ln>
        </p:spPr>
        <p:txBody>
          <a:bodyPr rtlCol="0" anchor="ctr"/>
          <a:lstStyle/>
          <a:p>
            <a:endParaRPr lang="en-US"/>
          </a:p>
        </p:txBody>
      </p:sp>
      <p:sp>
        <p:nvSpPr>
          <p:cNvPr id="5" name="shpNo">
            <a:extLst>
              <a:ext uri="{FF2B5EF4-FFF2-40B4-BE49-F238E27FC236}">
                <a16:creationId xmlns:a16="http://schemas.microsoft.com/office/drawing/2014/main" id="{2C964958-AEEC-E867-861F-87B3FC901608}"/>
              </a:ext>
            </a:extLst>
          </p:cNvPr>
          <p:cNvSpPr txBox="1"/>
          <p:nvPr/>
        </p:nvSpPr>
        <p:spPr>
          <a:xfrm>
            <a:off x="11373027" y="6529995"/>
            <a:ext cx="579967" cy="164212"/>
          </a:xfrm>
          <a:prstGeom prst="rect">
            <a:avLst/>
          </a:prstGeom>
          <a:noFill/>
        </p:spPr>
        <p:txBody>
          <a:bodyPr wrap="none" lIns="0" tIns="0" rIns="0" bIns="0" rtlCol="0" anchor="ctr">
            <a:noAutofit/>
          </a:bodyPr>
          <a:lstStyle/>
          <a:p>
            <a:pPr algn="r"/>
            <a:r>
              <a:rPr lang="en-US" sz="1050" noProof="0">
                <a:solidFill>
                  <a:schemeClr val="tx1"/>
                </a:solidFill>
              </a:rPr>
              <a:t> </a:t>
            </a:r>
            <a:fld id="{DC8EE66E-F181-468C-945E-BF82BFF0D47C}" type="slidenum">
              <a:rPr lang="en-US" sz="1050" b="1" noProof="0" smtClean="0">
                <a:solidFill>
                  <a:srgbClr val="FFFFFF"/>
                </a:solidFill>
              </a:rPr>
              <a:t>7</a:t>
            </a:fld>
            <a:endParaRPr lang="en-US" sz="1050" b="1" noProof="0">
              <a:solidFill>
                <a:srgbClr val="FFFFFF"/>
              </a:solidFill>
            </a:endParaRPr>
          </a:p>
        </p:txBody>
      </p:sp>
      <p:sp>
        <p:nvSpPr>
          <p:cNvPr id="6" name="Slide Number Placeholder 3">
            <a:extLst>
              <a:ext uri="{FF2B5EF4-FFF2-40B4-BE49-F238E27FC236}">
                <a16:creationId xmlns:a16="http://schemas.microsoft.com/office/drawing/2014/main" id="{EF5B5A29-346B-0F2C-766E-5A6A08BB6E1C}"/>
              </a:ext>
            </a:extLst>
          </p:cNvPr>
          <p:cNvSpPr txBox="1">
            <a:spLocks/>
          </p:cNvSpPr>
          <p:nvPr/>
        </p:nvSpPr>
        <p:spPr>
          <a:xfrm>
            <a:off x="0" y="6858001"/>
            <a:ext cx="0" cy="0"/>
          </a:xfrm>
          <a:prstGeom prst="rect">
            <a:avLst/>
          </a:prstGeom>
        </p:spPr>
        <p:txBody>
          <a:bodyPr vert="horz" lIns="121920" tIns="60960" rIns="121920" bIns="60960" rtlCol="0" anchor="ctr">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spcAft>
                <a:spcPts val="800"/>
              </a:spcAft>
              <a:defRPr/>
            </a:pPr>
            <a:fld id="{24330BBE-BDEA-0B4A-B951-929686DB0A5A}" type="slidenum">
              <a:rPr lang="en-US" smtClean="0">
                <a:solidFill>
                  <a:srgbClr val="000000">
                    <a:lumMod val="50000"/>
                    <a:lumOff val="50000"/>
                  </a:srgbClr>
                </a:solidFill>
                <a:latin typeface="Aptos" panose="02110004020202020204"/>
              </a:rPr>
              <a:pPr defTabSz="1219170">
                <a:spcAft>
                  <a:spcPts val="800"/>
                </a:spcAft>
                <a:defRPr/>
              </a:pPr>
              <a:t>7</a:t>
            </a:fld>
            <a:endParaRPr lang="en-US">
              <a:solidFill>
                <a:srgbClr val="000000">
                  <a:lumMod val="50000"/>
                  <a:lumOff val="50000"/>
                </a:srgbClr>
              </a:solidFill>
              <a:latin typeface="Aptos" panose="02110004020202020204"/>
            </a:endParaRPr>
          </a:p>
        </p:txBody>
      </p:sp>
      <p:sp>
        <p:nvSpPr>
          <p:cNvPr id="4" name="Slide Number Placeholder 3">
            <a:extLst>
              <a:ext uri="{FF2B5EF4-FFF2-40B4-BE49-F238E27FC236}">
                <a16:creationId xmlns:a16="http://schemas.microsoft.com/office/drawing/2014/main" id="{4FC7DBB6-BB09-08BB-401E-4E6E40800AD4}"/>
              </a:ext>
            </a:extLst>
          </p:cNvPr>
          <p:cNvSpPr>
            <a:spLocks noGrp="1"/>
          </p:cNvSpPr>
          <p:nvPr>
            <p:ph type="sldNum" sz="quarter" idx="12"/>
          </p:nvPr>
        </p:nvSpPr>
        <p:spPr/>
        <p:txBody>
          <a:bodyPr/>
          <a:lstStyle/>
          <a:p>
            <a:fld id="{92F3E3E6-B34B-4638-86DB-0B69E13808F2}" type="slidenum">
              <a:rPr lang="en-US" noProof="0" smtClean="0"/>
              <a:t>7</a:t>
            </a:fld>
            <a:endParaRPr lang="en-US" noProof="0"/>
          </a:p>
        </p:txBody>
      </p:sp>
      <p:sp>
        <p:nvSpPr>
          <p:cNvPr id="13" name="Content Placeholder 12">
            <a:extLst>
              <a:ext uri="{FF2B5EF4-FFF2-40B4-BE49-F238E27FC236}">
                <a16:creationId xmlns:a16="http://schemas.microsoft.com/office/drawing/2014/main" id="{3A765CF6-C789-7B8D-DC11-527862278EB1}"/>
              </a:ext>
            </a:extLst>
          </p:cNvPr>
          <p:cNvSpPr txBox="1">
            <a:spLocks noGrp="1"/>
          </p:cNvSpPr>
          <p:nvPr>
            <p:ph idx="4294967295"/>
          </p:nvPr>
        </p:nvSpPr>
        <p:spPr>
          <a:xfrm>
            <a:off x="6177393" y="2279532"/>
            <a:ext cx="5486526" cy="3424014"/>
          </a:xfrm>
          <a:prstGeom prst="rect">
            <a:avLst/>
          </a:prstGeom>
          <a:noFill/>
        </p:spPr>
        <p:txBody>
          <a:bodyPr vert="horz" wrap="square" lIns="0" tIns="0" rIns="0" bIns="0" rtlCol="0" anchor="t">
            <a:spAutoFit/>
          </a:bodyPr>
          <a:lstStyle/>
          <a:p>
            <a:pPr marL="339725" lvl="1" indent="-342900">
              <a:buClr>
                <a:srgbClr val="C53625"/>
              </a:buClr>
            </a:pPr>
            <a:r>
              <a:rPr lang="en-US" b="1">
                <a:solidFill>
                  <a:schemeClr val="bg1"/>
                </a:solidFill>
              </a:rPr>
              <a:t>Leaders</a:t>
            </a:r>
            <a:endParaRPr lang="en-US">
              <a:solidFill>
                <a:schemeClr val="bg1"/>
              </a:solidFill>
            </a:endParaRPr>
          </a:p>
          <a:p>
            <a:pPr marL="702310" lvl="2" indent="-342900">
              <a:lnSpc>
                <a:spcPts val="2260"/>
              </a:lnSpc>
              <a:buClr>
                <a:schemeClr val="bg1"/>
              </a:buClr>
              <a:buFont typeface="Arial" panose="020B0604020202020204" pitchFamily="34" charset="0"/>
              <a:buChar char="•"/>
            </a:pPr>
            <a:r>
              <a:rPr lang="en-US" sz="2000">
                <a:solidFill>
                  <a:schemeClr val="bg1"/>
                </a:solidFill>
              </a:rPr>
              <a:t>Live Training – 4 Sessions hosted by Talent Development</a:t>
            </a:r>
            <a:endParaRPr lang="en-US" sz="2000">
              <a:solidFill>
                <a:schemeClr val="bg1"/>
              </a:solidFill>
              <a:ea typeface="Calibri"/>
              <a:cs typeface="Calibri"/>
            </a:endParaRPr>
          </a:p>
          <a:p>
            <a:pPr marL="702310" lvl="2" indent="-342900">
              <a:lnSpc>
                <a:spcPts val="2260"/>
              </a:lnSpc>
              <a:buClr>
                <a:srgbClr val="FFFFFF"/>
              </a:buClr>
              <a:buFont typeface="Arial" panose="020B0604020202020204" pitchFamily="34" charset="0"/>
              <a:buChar char="•"/>
            </a:pPr>
            <a:r>
              <a:rPr lang="en-US" sz="2000">
                <a:solidFill>
                  <a:schemeClr val="bg1"/>
                </a:solidFill>
                <a:ea typeface="Calibri"/>
                <a:cs typeface="Calibri"/>
              </a:rPr>
              <a:t>EOY Performance Evaluation &amp; Conversations for Leaders Workshop PPT &amp; Support Doc</a:t>
            </a:r>
          </a:p>
          <a:p>
            <a:pPr marL="702310" lvl="2" indent="-342900">
              <a:lnSpc>
                <a:spcPts val="2260"/>
              </a:lnSpc>
              <a:buClr>
                <a:srgbClr val="FFFFFF"/>
              </a:buClr>
              <a:buFont typeface="Arial" panose="020B0604020202020204" pitchFamily="34" charset="0"/>
              <a:buChar char="•"/>
            </a:pPr>
            <a:r>
              <a:rPr lang="en-US" sz="2000">
                <a:solidFill>
                  <a:schemeClr val="bg1"/>
                </a:solidFill>
                <a:ea typeface="Calibri"/>
                <a:cs typeface="Calibri"/>
              </a:rPr>
              <a:t>Leaders Guide to One-on-One Conversations</a:t>
            </a:r>
          </a:p>
          <a:p>
            <a:pPr marL="702310" lvl="2" indent="-342900">
              <a:lnSpc>
                <a:spcPts val="2260"/>
              </a:lnSpc>
              <a:buClr>
                <a:srgbClr val="FFFFFF"/>
              </a:buClr>
              <a:buFont typeface="Arial" panose="020B0604020202020204" pitchFamily="34" charset="0"/>
              <a:buChar char="•"/>
            </a:pPr>
            <a:r>
              <a:rPr lang="en-US" sz="2000">
                <a:solidFill>
                  <a:schemeClr val="bg1"/>
                </a:solidFill>
                <a:ea typeface="Calibri"/>
                <a:cs typeface="Calibri"/>
              </a:rPr>
              <a:t>Leaders Guide for Goals</a:t>
            </a:r>
          </a:p>
          <a:p>
            <a:pPr marL="702310" lvl="2" indent="-342900">
              <a:lnSpc>
                <a:spcPts val="2260"/>
              </a:lnSpc>
              <a:buClr>
                <a:srgbClr val="FFFFFF"/>
              </a:buClr>
              <a:buFont typeface="Arial" panose="020B0604020202020204" pitchFamily="34" charset="0"/>
              <a:buChar char="•"/>
            </a:pPr>
            <a:endParaRPr lang="en-US" sz="2000">
              <a:solidFill>
                <a:schemeClr val="bg1"/>
              </a:solidFill>
              <a:ea typeface="Calibri"/>
              <a:cs typeface="Calibri"/>
            </a:endParaRPr>
          </a:p>
        </p:txBody>
      </p:sp>
      <p:sp>
        <p:nvSpPr>
          <p:cNvPr id="12" name="Content Placeholder 5">
            <a:extLst>
              <a:ext uri="{FF2B5EF4-FFF2-40B4-BE49-F238E27FC236}">
                <a16:creationId xmlns:a16="http://schemas.microsoft.com/office/drawing/2014/main" id="{5DE6FEF1-47FD-1439-879E-B4EEC08D8924}"/>
              </a:ext>
            </a:extLst>
          </p:cNvPr>
          <p:cNvSpPr txBox="1">
            <a:spLocks/>
          </p:cNvSpPr>
          <p:nvPr/>
        </p:nvSpPr>
        <p:spPr>
          <a:xfrm>
            <a:off x="665157" y="2326254"/>
            <a:ext cx="4993562" cy="4255863"/>
          </a:xfrm>
          <a:prstGeom prst="rect">
            <a:avLst/>
          </a:prstGeom>
        </p:spPr>
        <p:txBody>
          <a:bodyPr lIns="91440" tIns="45720" rIns="91440" bIns="45720" anchor="t"/>
          <a:lstStyle>
            <a:lvl1pPr marL="0" indent="0" algn="l" defTabSz="914400" rtl="0" eaLnBrk="1" latinLnBrk="0" hangingPunct="1">
              <a:spcBef>
                <a:spcPts val="1500"/>
              </a:spcBef>
              <a:buFont typeface="Calibri" panose="020F0502020204030204" pitchFamily="34" charset="0"/>
              <a:buChar char="​"/>
              <a:defRPr sz="2000" kern="1200">
                <a:solidFill>
                  <a:schemeClr val="tx1"/>
                </a:solidFill>
                <a:latin typeface="+mn-lt"/>
                <a:ea typeface="+mn-ea"/>
                <a:cs typeface="+mn-cs"/>
              </a:defRPr>
            </a:lvl1pPr>
            <a:lvl2pPr marL="180000" indent="-180000" algn="l" defTabSz="914400" rtl="0" eaLnBrk="1" latinLnBrk="0" hangingPunct="1">
              <a:spcBef>
                <a:spcPts val="1500"/>
              </a:spcBef>
              <a:buClr>
                <a:schemeClr val="accent1"/>
              </a:buClr>
              <a:buSzPct val="100000"/>
              <a:buFont typeface="Wingdings" pitchFamily="2" charset="2"/>
              <a:buChar char="§"/>
              <a:defRPr sz="2000" b="0" kern="1200">
                <a:solidFill>
                  <a:schemeClr val="tx1"/>
                </a:solidFill>
                <a:latin typeface="+mn-lt"/>
                <a:ea typeface="+mn-ea"/>
                <a:cs typeface="+mn-cs"/>
              </a:defRPr>
            </a:lvl2pPr>
            <a:lvl3pPr marL="360000" indent="-180000" algn="l" defTabSz="914400" rtl="0" eaLnBrk="1" latinLnBrk="0" hangingPunct="1">
              <a:spcBef>
                <a:spcPts val="1000"/>
              </a:spcBef>
              <a:spcAft>
                <a:spcPts val="800"/>
              </a:spcAft>
              <a:buClr>
                <a:schemeClr val="bg2"/>
              </a:buClr>
              <a:buSzPct val="100000"/>
              <a:buFont typeface="Wingdings" panose="05000000000000000000" pitchFamily="2" charset="2"/>
              <a:buChar char="§"/>
              <a:defRPr sz="1600" kern="1200">
                <a:solidFill>
                  <a:schemeClr val="tx1"/>
                </a:solidFill>
                <a:latin typeface="+mn-lt"/>
                <a:ea typeface="+mn-ea"/>
                <a:cs typeface="+mn-cs"/>
              </a:defRPr>
            </a:lvl3pPr>
            <a:lvl4pPr marL="540000" indent="-180000" algn="l" defTabSz="914400" rtl="0" eaLnBrk="1" latinLnBrk="0" hangingPunct="1">
              <a:spcBef>
                <a:spcPts val="100"/>
              </a:spcBef>
              <a:spcAft>
                <a:spcPts val="200"/>
              </a:spcAft>
              <a:buClr>
                <a:schemeClr val="bg2"/>
              </a:buClr>
              <a:buSzPct val="100000"/>
              <a:buFont typeface="Symbol" pitchFamily="18" charset="2"/>
              <a:buChar char="-"/>
              <a:defRPr sz="1200" kern="1200">
                <a:solidFill>
                  <a:schemeClr val="tx1"/>
                </a:solidFill>
                <a:latin typeface="+mn-lt"/>
                <a:ea typeface="+mn-ea"/>
                <a:cs typeface="+mn-cs"/>
              </a:defRPr>
            </a:lvl4pPr>
            <a:lvl5pPr marL="540000" indent="-180000" algn="l" defTabSz="914400" rtl="0" eaLnBrk="1" latinLnBrk="0" hangingPunct="1">
              <a:spcBef>
                <a:spcPts val="100"/>
              </a:spcBef>
              <a:spcAft>
                <a:spcPts val="200"/>
              </a:spcAft>
              <a:buClr>
                <a:schemeClr val="bg2"/>
              </a:buClr>
              <a:buSzPct val="100000"/>
              <a:buFont typeface="Symbol" pitchFamily="18" charset="2"/>
              <a:buChar char="-"/>
              <a:defRPr sz="1200" kern="1200">
                <a:solidFill>
                  <a:schemeClr val="tx1"/>
                </a:solidFill>
                <a:latin typeface="+mn-lt"/>
                <a:ea typeface="+mn-ea"/>
                <a:cs typeface="+mn-cs"/>
              </a:defRPr>
            </a:lvl5pPr>
            <a:lvl6pPr marL="540000" indent="-180000" algn="l" defTabSz="914400" rtl="0" eaLnBrk="1" latinLnBrk="0" hangingPunct="1">
              <a:spcBef>
                <a:spcPts val="100"/>
              </a:spcBef>
              <a:spcAft>
                <a:spcPts val="200"/>
              </a:spcAft>
              <a:buClr>
                <a:schemeClr val="bg2"/>
              </a:buClr>
              <a:buFont typeface="Symbol" pitchFamily="18" charset="2"/>
              <a:buChar char="-"/>
              <a:defRPr sz="1200" kern="1200">
                <a:solidFill>
                  <a:schemeClr val="tx1"/>
                </a:solidFill>
                <a:latin typeface="+mn-lt"/>
                <a:ea typeface="+mn-ea"/>
                <a:cs typeface="+mn-cs"/>
              </a:defRPr>
            </a:lvl6pPr>
            <a:lvl7pPr marL="540000" indent="-180000" algn="l" defTabSz="914400" rtl="0" eaLnBrk="1" latinLnBrk="0" hangingPunct="1">
              <a:spcBef>
                <a:spcPts val="100"/>
              </a:spcBef>
              <a:spcAft>
                <a:spcPts val="200"/>
              </a:spcAft>
              <a:buClr>
                <a:schemeClr val="bg2"/>
              </a:buClr>
              <a:buFont typeface="Symbol" pitchFamily="18" charset="2"/>
              <a:buChar char="-"/>
              <a:defRPr sz="1200" kern="1200">
                <a:solidFill>
                  <a:schemeClr val="tx1"/>
                </a:solidFill>
                <a:latin typeface="+mn-lt"/>
                <a:ea typeface="+mn-ea"/>
                <a:cs typeface="+mn-cs"/>
              </a:defRPr>
            </a:lvl7pPr>
            <a:lvl8pPr marL="540000" indent="-180000" algn="l" defTabSz="914400" rtl="0" eaLnBrk="1" latinLnBrk="0" hangingPunct="1">
              <a:spcBef>
                <a:spcPts val="100"/>
              </a:spcBef>
              <a:spcAft>
                <a:spcPts val="200"/>
              </a:spcAft>
              <a:buClr>
                <a:schemeClr val="bg2"/>
              </a:buClr>
              <a:buFont typeface="Symbol" pitchFamily="18" charset="2"/>
              <a:buChar char="-"/>
              <a:defRPr sz="1200" kern="1200">
                <a:solidFill>
                  <a:schemeClr val="tx1"/>
                </a:solidFill>
                <a:latin typeface="+mn-lt"/>
                <a:ea typeface="+mn-ea"/>
                <a:cs typeface="+mn-cs"/>
              </a:defRPr>
            </a:lvl8pPr>
            <a:lvl9pPr marL="540000" indent="-180000" algn="l" defTabSz="914400" rtl="0" eaLnBrk="1" latinLnBrk="0" hangingPunct="1">
              <a:spcBef>
                <a:spcPts val="100"/>
              </a:spcBef>
              <a:spcAft>
                <a:spcPts val="200"/>
              </a:spcAft>
              <a:buClr>
                <a:schemeClr val="bg2"/>
              </a:buClr>
              <a:buFont typeface="Symbol" pitchFamily="18" charset="2"/>
              <a:buChar char="-"/>
              <a:defRPr sz="1200" kern="1200">
                <a:solidFill>
                  <a:schemeClr val="tx1"/>
                </a:solidFill>
                <a:latin typeface="+mn-lt"/>
                <a:ea typeface="+mn-ea"/>
                <a:cs typeface="+mn-cs"/>
              </a:defRPr>
            </a:lvl9pPr>
          </a:lstStyle>
          <a:p>
            <a:pPr marL="342900" indent="-342900">
              <a:buClr>
                <a:srgbClr val="C53625"/>
              </a:buClr>
              <a:buFont typeface="Arial" panose="020B0604020202020204" pitchFamily="34" charset="0"/>
              <a:buChar char="›"/>
            </a:pPr>
            <a:r>
              <a:rPr lang="en-US" b="1" dirty="0">
                <a:solidFill>
                  <a:schemeClr val="bg1"/>
                </a:solidFill>
              </a:rPr>
              <a:t>Members</a:t>
            </a:r>
            <a:endParaRPr lang="en-US" b="1" dirty="0">
              <a:solidFill>
                <a:schemeClr val="bg1"/>
              </a:solidFill>
              <a:ea typeface="Calibri"/>
              <a:cs typeface="Calibri"/>
            </a:endParaRPr>
          </a:p>
          <a:p>
            <a:pPr marL="342900" indent="-342900">
              <a:buClr>
                <a:srgbClr val="C53625"/>
              </a:buClr>
              <a:buFont typeface="Arial" panose="020B0604020202020204" pitchFamily="34" charset="0"/>
              <a:buChar char="›"/>
            </a:pPr>
            <a:r>
              <a:rPr lang="en-US" dirty="0">
                <a:solidFill>
                  <a:schemeClr val="bg1"/>
                </a:solidFill>
                <a:ea typeface="Calibri"/>
                <a:cs typeface="Calibri"/>
              </a:rPr>
              <a:t>Live Training – 4 Sessions hosted by Talent Development</a:t>
            </a:r>
          </a:p>
          <a:p>
            <a:pPr marL="342900" indent="-342900">
              <a:buClr>
                <a:srgbClr val="C53625"/>
              </a:buClr>
              <a:buFont typeface="Arial" panose="020B0604020202020204" pitchFamily="34" charset="0"/>
              <a:buChar char="›"/>
            </a:pPr>
            <a:r>
              <a:rPr lang="en-US" dirty="0">
                <a:solidFill>
                  <a:schemeClr val="bg1"/>
                </a:solidFill>
                <a:ea typeface="Calibri"/>
                <a:cs typeface="Calibri"/>
              </a:rPr>
              <a:t>EOY Performance Evaluation  &amp; Conversations for Members Workshop PPT &amp; Support Doc</a:t>
            </a:r>
          </a:p>
          <a:p>
            <a:pPr marL="342900" indent="-342900">
              <a:buClr>
                <a:srgbClr val="C53625"/>
              </a:buClr>
              <a:buFont typeface="Arial" panose="020B0604020202020204" pitchFamily="34" charset="0"/>
              <a:buChar char="›"/>
            </a:pPr>
            <a:r>
              <a:rPr lang="en-US" dirty="0">
                <a:solidFill>
                  <a:schemeClr val="bg1"/>
                </a:solidFill>
                <a:ea typeface="Calibri"/>
                <a:cs typeface="Calibri"/>
              </a:rPr>
              <a:t>Team Member Guide for Goals</a:t>
            </a:r>
          </a:p>
          <a:p>
            <a:pPr marL="342900" indent="-342900">
              <a:buClr>
                <a:srgbClr val="C53625"/>
              </a:buClr>
              <a:buFont typeface="Arial" panose="020B0604020202020204" pitchFamily="34" charset="0"/>
              <a:buChar char="›"/>
            </a:pPr>
            <a:endParaRPr lang="en-US" b="1">
              <a:solidFill>
                <a:schemeClr val="bg1"/>
              </a:solidFill>
              <a:ea typeface="Calibri"/>
              <a:cs typeface="Calibri"/>
            </a:endParaRPr>
          </a:p>
        </p:txBody>
      </p:sp>
      <p:pic>
        <p:nvPicPr>
          <p:cNvPr id="9" name="Graphic 14" descr="Cycle with people with solid fill">
            <a:extLst>
              <a:ext uri="{FF2B5EF4-FFF2-40B4-BE49-F238E27FC236}">
                <a16:creationId xmlns:a16="http://schemas.microsoft.com/office/drawing/2014/main" id="{83E61C17-98F3-13F5-585D-741D22C942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2996" y="1830938"/>
            <a:ext cx="694314" cy="694314"/>
          </a:xfrm>
          <a:prstGeom prst="rect">
            <a:avLst/>
          </a:prstGeom>
        </p:spPr>
      </p:pic>
      <p:pic>
        <p:nvPicPr>
          <p:cNvPr id="10" name="Graphic 18" descr="Employee badge with solid fill">
            <a:extLst>
              <a:ext uri="{FF2B5EF4-FFF2-40B4-BE49-F238E27FC236}">
                <a16:creationId xmlns:a16="http://schemas.microsoft.com/office/drawing/2014/main" id="{25D6B483-CA56-B0A3-1C4B-6F663421AA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4917" y="2013915"/>
            <a:ext cx="618716" cy="618716"/>
          </a:xfrm>
          <a:prstGeom prst="rect">
            <a:avLst/>
          </a:prstGeom>
        </p:spPr>
      </p:pic>
    </p:spTree>
    <p:extLst>
      <p:ext uri="{BB962C8B-B14F-4D97-AF65-F5344CB8AC3E}">
        <p14:creationId xmlns:p14="http://schemas.microsoft.com/office/powerpoint/2010/main" val="171781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504C5-A8AD-9742-E611-E10D992AD338}"/>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C3A43D5-E55A-AF2A-82A9-2B2BB50AF13B}"/>
              </a:ext>
            </a:extLst>
          </p:cNvPr>
          <p:cNvSpPr>
            <a:spLocks noGrp="1"/>
          </p:cNvSpPr>
          <p:nvPr>
            <p:ph type="sldNum" sz="quarter" idx="14"/>
          </p:nvPr>
        </p:nvSpPr>
        <p:spPr/>
        <p:txBody>
          <a:bodyPr/>
          <a:lstStyle/>
          <a:p>
            <a:fld id="{92F3E3E6-B34B-4638-86DB-0B69E13808F2}" type="slidenum">
              <a:rPr lang="en-US" noProof="0" smtClean="0"/>
              <a:t>8</a:t>
            </a:fld>
            <a:endParaRPr lang="en-US" noProof="0"/>
          </a:p>
        </p:txBody>
      </p:sp>
      <p:pic>
        <p:nvPicPr>
          <p:cNvPr id="7" name="Picture 6" descr="A close up of a rope&#10;&#10;AI-generated content may be incorrect.">
            <a:extLst>
              <a:ext uri="{FF2B5EF4-FFF2-40B4-BE49-F238E27FC236}">
                <a16:creationId xmlns:a16="http://schemas.microsoft.com/office/drawing/2014/main" id="{5CC38035-8ED2-7D5E-2E8A-D6785DCA6778}"/>
              </a:ext>
            </a:extLst>
          </p:cNvPr>
          <p:cNvPicPr>
            <a:picLocks noChangeAspect="1"/>
          </p:cNvPicPr>
          <p:nvPr/>
        </p:nvPicPr>
        <p:blipFill>
          <a:blip r:embed="rId3"/>
          <a:stretch>
            <a:fillRect/>
          </a:stretch>
        </p:blipFill>
        <p:spPr>
          <a:xfrm>
            <a:off x="-22411" y="0"/>
            <a:ext cx="12303311" cy="6895262"/>
          </a:xfrm>
          <a:prstGeom prst="rect">
            <a:avLst/>
          </a:prstGeom>
        </p:spPr>
      </p:pic>
      <p:sp>
        <p:nvSpPr>
          <p:cNvPr id="8" name="Rectangle 7">
            <a:extLst>
              <a:ext uri="{FF2B5EF4-FFF2-40B4-BE49-F238E27FC236}">
                <a16:creationId xmlns:a16="http://schemas.microsoft.com/office/drawing/2014/main" id="{D8CD47D1-8498-F533-D5C6-6C69C47B74A8}"/>
              </a:ext>
            </a:extLst>
          </p:cNvPr>
          <p:cNvSpPr/>
          <p:nvPr/>
        </p:nvSpPr>
        <p:spPr>
          <a:xfrm>
            <a:off x="-3598" y="970059"/>
            <a:ext cx="9266867" cy="536386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endParaRPr lang="en-US" sz="1400"/>
          </a:p>
        </p:txBody>
      </p:sp>
      <p:sp>
        <p:nvSpPr>
          <p:cNvPr id="10" name="Inhaltsplatzhalter 4">
            <a:extLst>
              <a:ext uri="{FF2B5EF4-FFF2-40B4-BE49-F238E27FC236}">
                <a16:creationId xmlns:a16="http://schemas.microsoft.com/office/drawing/2014/main" id="{6B94CC98-8659-A753-9BCB-A18F1C3FE23B}"/>
              </a:ext>
            </a:extLst>
          </p:cNvPr>
          <p:cNvSpPr txBox="1">
            <a:spLocks/>
          </p:cNvSpPr>
          <p:nvPr/>
        </p:nvSpPr>
        <p:spPr>
          <a:xfrm>
            <a:off x="728100" y="1802722"/>
            <a:ext cx="8296630" cy="4343635"/>
          </a:xfrm>
          <a:prstGeom prst="rect">
            <a:avLst/>
          </a:prstGeom>
        </p:spPr>
        <p:txBody>
          <a:bodyPr vert="horz" lIns="0" tIns="0" rIns="0" bIns="0" rtlCol="0" anchor="t">
            <a:noAutofit/>
          </a:bodyPr>
          <a:lstStyle>
            <a:lvl1pPr marL="0" indent="0" algn="l" defTabSz="914400" rtl="0" eaLnBrk="1" latinLnBrk="0" hangingPunct="1">
              <a:spcBef>
                <a:spcPts val="1000"/>
              </a:spcBef>
              <a:buFont typeface="Calibri" panose="020F0502020204030204" pitchFamily="34" charset="0"/>
              <a:buChar char="​"/>
              <a:defRPr sz="1800" kern="1200">
                <a:solidFill>
                  <a:schemeClr val="tx1"/>
                </a:solidFill>
                <a:latin typeface="+mn-lt"/>
                <a:ea typeface="+mn-ea"/>
                <a:cs typeface="+mn-cs"/>
              </a:defRPr>
            </a:lvl1pPr>
            <a:lvl2pPr marL="180000" indent="-180000" algn="l" defTabSz="914400" rtl="0" eaLnBrk="1" latinLnBrk="0" hangingPunct="1">
              <a:spcBef>
                <a:spcPts val="1000"/>
              </a:spcBef>
              <a:buClr>
                <a:schemeClr val="accent2"/>
              </a:buClr>
              <a:buSzPct val="120000"/>
              <a:buFont typeface="Arial" panose="020B0604020202020204" pitchFamily="34" charset="0"/>
              <a:buChar char="›"/>
              <a:defRPr sz="1800" b="0" kern="1200">
                <a:solidFill>
                  <a:schemeClr val="tx1"/>
                </a:solidFill>
                <a:latin typeface="+mn-lt"/>
                <a:ea typeface="+mn-ea"/>
                <a:cs typeface="+mn-cs"/>
              </a:defRPr>
            </a:lvl2pPr>
            <a:lvl3pPr marL="360000" indent="-180000" algn="l" defTabSz="914400" rtl="0" eaLnBrk="1" latinLnBrk="0" hangingPunct="1">
              <a:spcBef>
                <a:spcPts val="500"/>
              </a:spcBef>
              <a:spcAft>
                <a:spcPts val="0"/>
              </a:spcAft>
              <a:buClr>
                <a:srgbClr val="71777A"/>
              </a:buClr>
              <a:buSzPct val="120000"/>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spcBef>
                <a:spcPts val="500"/>
              </a:spcBef>
              <a:spcAft>
                <a:spcPts val="0"/>
              </a:spcAft>
              <a:buClr>
                <a:srgbClr val="71777A"/>
              </a:buClr>
              <a:buSzPct val="120000"/>
              <a:buFont typeface="Arial" panose="020B0604020202020204" pitchFamily="34" charset="0"/>
              <a:buChar char="›"/>
              <a:defRPr sz="1800" kern="1200">
                <a:solidFill>
                  <a:schemeClr val="tx1"/>
                </a:solidFill>
                <a:latin typeface="+mn-lt"/>
                <a:ea typeface="+mn-ea"/>
                <a:cs typeface="+mn-cs"/>
              </a:defRPr>
            </a:lvl4pPr>
            <a:lvl5pPr marL="540000" indent="-180000" algn="l" defTabSz="914400" rtl="0" eaLnBrk="1" latinLnBrk="0" hangingPunct="1">
              <a:spcBef>
                <a:spcPts val="500"/>
              </a:spcBef>
              <a:spcAft>
                <a:spcPts val="0"/>
              </a:spcAft>
              <a:buClr>
                <a:srgbClr val="71777A"/>
              </a:buClr>
              <a:buSzPct val="120000"/>
              <a:buFont typeface="Arial" panose="020B0604020202020204" pitchFamily="34" charset="0"/>
              <a:buChar char="›"/>
              <a:defRPr sz="1800" kern="1200">
                <a:solidFill>
                  <a:schemeClr val="tx1"/>
                </a:solidFill>
                <a:latin typeface="+mn-lt"/>
                <a:ea typeface="+mn-ea"/>
                <a:cs typeface="+mn-cs"/>
              </a:defRPr>
            </a:lvl5pPr>
            <a:lvl6pPr marL="540000" indent="-180000" algn="l" defTabSz="914400" rtl="0" eaLnBrk="1" latinLnBrk="0" hangingPunct="1">
              <a:spcBef>
                <a:spcPts val="500"/>
              </a:spcBef>
              <a:spcAft>
                <a:spcPts val="0"/>
              </a:spcAft>
              <a:buClr>
                <a:srgbClr val="71777A"/>
              </a:buClr>
              <a:buSzPct val="120000"/>
              <a:buFont typeface="Arial" panose="020B0604020202020204" pitchFamily="34" charset="0"/>
              <a:buChar char="›"/>
              <a:defRPr sz="1800" kern="1200">
                <a:solidFill>
                  <a:schemeClr val="tx1"/>
                </a:solidFill>
                <a:latin typeface="+mn-lt"/>
                <a:ea typeface="+mn-ea"/>
                <a:cs typeface="+mn-cs"/>
              </a:defRPr>
            </a:lvl6pPr>
            <a:lvl7pPr marL="540000" indent="-180000" algn="l" defTabSz="914400" rtl="0" eaLnBrk="1" latinLnBrk="0" hangingPunct="1">
              <a:spcBef>
                <a:spcPts val="500"/>
              </a:spcBef>
              <a:spcAft>
                <a:spcPts val="0"/>
              </a:spcAft>
              <a:buClr>
                <a:srgbClr val="71777A"/>
              </a:buClr>
              <a:buSzPct val="120000"/>
              <a:buFont typeface="Arial" panose="020B0604020202020204" pitchFamily="34" charset="0"/>
              <a:buChar char="›"/>
              <a:defRPr sz="1800" kern="1200">
                <a:solidFill>
                  <a:schemeClr val="tx1"/>
                </a:solidFill>
                <a:latin typeface="+mn-lt"/>
                <a:ea typeface="+mn-ea"/>
                <a:cs typeface="+mn-cs"/>
              </a:defRPr>
            </a:lvl7pPr>
            <a:lvl8pPr marL="540000" indent="-180000" algn="l" defTabSz="914400" rtl="0" eaLnBrk="1" latinLnBrk="0" hangingPunct="1">
              <a:spcBef>
                <a:spcPts val="500"/>
              </a:spcBef>
              <a:spcAft>
                <a:spcPts val="0"/>
              </a:spcAft>
              <a:buClr>
                <a:srgbClr val="71777A"/>
              </a:buClr>
              <a:buSzPct val="120000"/>
              <a:buFont typeface="Arial" panose="020B0604020202020204" pitchFamily="34" charset="0"/>
              <a:buChar char="›"/>
              <a:defRPr sz="1800" kern="1200">
                <a:solidFill>
                  <a:schemeClr val="tx1"/>
                </a:solidFill>
                <a:latin typeface="+mn-lt"/>
                <a:ea typeface="+mn-ea"/>
                <a:cs typeface="+mn-cs"/>
              </a:defRPr>
            </a:lvl8pPr>
            <a:lvl9pPr marL="540000" indent="-180000" algn="l" defTabSz="914400" rtl="0" eaLnBrk="1" latinLnBrk="0" hangingPunct="1">
              <a:spcBef>
                <a:spcPts val="500"/>
              </a:spcBef>
              <a:spcAft>
                <a:spcPts val="0"/>
              </a:spcAft>
              <a:buClr>
                <a:srgbClr val="71777A"/>
              </a:buClr>
              <a:buSzPct val="120000"/>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en-US" b="1"/>
              <a:t>Understand Performance Process </a:t>
            </a:r>
            <a:endParaRPr lang="en-US" b="1">
              <a:ea typeface="Calibri"/>
              <a:cs typeface="Calibri"/>
            </a:endParaRPr>
          </a:p>
          <a:p>
            <a:pPr marL="285750" indent="-285750">
              <a:buFont typeface="Wingdings" panose="05000000000000000000" pitchFamily="2" charset="2"/>
              <a:buChar char="ü"/>
            </a:pPr>
            <a:endParaRPr lang="en-US" sz="1400" b="1">
              <a:ea typeface="Calibri"/>
              <a:cs typeface="Calibri"/>
            </a:endParaRPr>
          </a:p>
          <a:p>
            <a:pPr marL="285750" indent="-285750">
              <a:buFont typeface="Wingdings" panose="05000000000000000000" pitchFamily="2" charset="2"/>
              <a:buChar char="ü"/>
            </a:pPr>
            <a:r>
              <a:rPr lang="en-US" b="1">
                <a:ea typeface="Calibri"/>
                <a:cs typeface="Calibri"/>
              </a:rPr>
              <a:t>Communicate Timeline to the Business</a:t>
            </a:r>
          </a:p>
          <a:p>
            <a:pPr marL="285750" indent="-285750">
              <a:buFont typeface="Wingdings" panose="05000000000000000000" pitchFamily="2" charset="2"/>
              <a:buChar char="ü"/>
            </a:pPr>
            <a:endParaRPr lang="en-US" sz="1400" b="1">
              <a:ea typeface="Calibri"/>
              <a:cs typeface="Calibri"/>
            </a:endParaRPr>
          </a:p>
          <a:p>
            <a:pPr marL="285750" indent="-285750">
              <a:buFont typeface="Wingdings" panose="05000000000000000000" pitchFamily="2" charset="2"/>
              <a:buChar char="ü"/>
            </a:pPr>
            <a:r>
              <a:rPr lang="en-US" b="1">
                <a:ea typeface="Calibri"/>
                <a:cs typeface="Calibri"/>
              </a:rPr>
              <a:t>Encourage members and leaders to attend Live and Onsite Training</a:t>
            </a:r>
            <a:endParaRPr lang="en-US"/>
          </a:p>
          <a:p>
            <a:pPr marL="285750" indent="-285750">
              <a:buFont typeface="Wingdings" panose="05000000000000000000" pitchFamily="2" charset="2"/>
              <a:buChar char="ü"/>
            </a:pPr>
            <a:endParaRPr lang="en-US" b="1">
              <a:ea typeface="Calibri"/>
              <a:cs typeface="Calibri"/>
            </a:endParaRPr>
          </a:p>
          <a:p>
            <a:pPr marL="285750" indent="-285750">
              <a:buFont typeface="Wingdings" panose="05000000000000000000" pitchFamily="2" charset="2"/>
              <a:buChar char="ü"/>
            </a:pPr>
            <a:r>
              <a:rPr lang="en-US" b="1">
                <a:ea typeface="Calibri"/>
                <a:cs typeface="Calibri"/>
              </a:rPr>
              <a:t>Execute your local Training and Communication Plan</a:t>
            </a:r>
          </a:p>
          <a:p>
            <a:pPr marL="465455" lvl="1" indent="-285750">
              <a:buFont typeface="Courier New" panose="05000000000000000000" pitchFamily="2" charset="2"/>
              <a:buChar char="o"/>
            </a:pPr>
            <a:r>
              <a:rPr lang="en-US" sz="1400">
                <a:ea typeface="Calibri"/>
                <a:cs typeface="Calibri"/>
              </a:rPr>
              <a:t>Site specific plans were created, connect with HR Manager/Director for details</a:t>
            </a:r>
            <a:endParaRPr lang="en-US" sz="1400"/>
          </a:p>
          <a:p>
            <a:pPr marL="285750" indent="-285750">
              <a:buFont typeface="Wingdings" panose="05000000000000000000" pitchFamily="2" charset="2"/>
              <a:buChar char="ü"/>
            </a:pPr>
            <a:endParaRPr lang="en-US" sz="1200" b="1">
              <a:ea typeface="Calibri"/>
              <a:cs typeface="Calibri"/>
            </a:endParaRPr>
          </a:p>
          <a:p>
            <a:pPr marL="285750" indent="-285750">
              <a:buFont typeface="Wingdings" panose="05000000000000000000" pitchFamily="2" charset="2"/>
              <a:buChar char="ü"/>
            </a:pPr>
            <a:r>
              <a:rPr lang="en-US" b="1">
                <a:ea typeface="Calibri"/>
                <a:cs typeface="Calibri"/>
              </a:rPr>
              <a:t>Pull Reports for % Completion &amp; follow up with leaders with outstanding reviews</a:t>
            </a:r>
          </a:p>
          <a:p>
            <a:pPr marL="285750" indent="-285750">
              <a:buFont typeface="Wingdings" panose="05000000000000000000" pitchFamily="2" charset="2"/>
              <a:buChar char="ü"/>
            </a:pPr>
            <a:endParaRPr lang="en-US" sz="1100" b="1">
              <a:ea typeface="Calibri"/>
              <a:cs typeface="Calibri"/>
            </a:endParaRPr>
          </a:p>
          <a:p>
            <a:pPr marL="285750" indent="-285750">
              <a:buFont typeface="Wingdings" panose="05000000000000000000" pitchFamily="2" charset="2"/>
              <a:buChar char="ü"/>
            </a:pPr>
            <a:r>
              <a:rPr lang="en-US" b="1">
                <a:ea typeface="Calibri"/>
                <a:cs typeface="Calibri"/>
              </a:rPr>
              <a:t>Schedule and Lead Calibration Sessions – TD will provide optional HR training</a:t>
            </a:r>
          </a:p>
        </p:txBody>
      </p:sp>
      <p:sp>
        <p:nvSpPr>
          <p:cNvPr id="11" name="Titel 5">
            <a:extLst>
              <a:ext uri="{FF2B5EF4-FFF2-40B4-BE49-F238E27FC236}">
                <a16:creationId xmlns:a16="http://schemas.microsoft.com/office/drawing/2014/main" id="{7E0AA20E-F0D1-AF73-40EB-2BE2EBD77971}"/>
              </a:ext>
            </a:extLst>
          </p:cNvPr>
          <p:cNvSpPr txBox="1">
            <a:spLocks/>
          </p:cNvSpPr>
          <p:nvPr/>
        </p:nvSpPr>
        <p:spPr>
          <a:xfrm>
            <a:off x="640636" y="408001"/>
            <a:ext cx="4766252" cy="56205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0" kern="1200">
                <a:solidFill>
                  <a:schemeClr val="accent1"/>
                </a:solidFill>
                <a:latin typeface="+mj-lt"/>
                <a:ea typeface="+mj-ea"/>
                <a:cs typeface="+mj-cs"/>
              </a:defRPr>
            </a:lvl1pPr>
          </a:lstStyle>
          <a:p>
            <a:r>
              <a:rPr lang="en-US" sz="3200">
                <a:solidFill>
                  <a:schemeClr val="bg1"/>
                </a:solidFill>
              </a:rPr>
              <a:t>Roles and Responsibilities</a:t>
            </a:r>
          </a:p>
        </p:txBody>
      </p:sp>
      <p:sp>
        <p:nvSpPr>
          <p:cNvPr id="12" name="TextBox 11">
            <a:extLst>
              <a:ext uri="{FF2B5EF4-FFF2-40B4-BE49-F238E27FC236}">
                <a16:creationId xmlns:a16="http://schemas.microsoft.com/office/drawing/2014/main" id="{BEC56856-D06A-9466-15CC-1E8F9A497C9E}"/>
              </a:ext>
            </a:extLst>
          </p:cNvPr>
          <p:cNvSpPr txBox="1"/>
          <p:nvPr/>
        </p:nvSpPr>
        <p:spPr>
          <a:xfrm>
            <a:off x="572494" y="1115372"/>
            <a:ext cx="6154308" cy="461665"/>
          </a:xfrm>
          <a:prstGeom prst="rect">
            <a:avLst/>
          </a:prstGeom>
          <a:noFill/>
        </p:spPr>
        <p:txBody>
          <a:bodyPr wrap="square" lIns="91440" tIns="45720" rIns="91440" bIns="45720" anchor="t">
            <a:spAutoFit/>
          </a:bodyPr>
          <a:lstStyle/>
          <a:p>
            <a:r>
              <a:rPr lang="en-US" sz="2400" b="1">
                <a:solidFill>
                  <a:schemeClr val="bg2"/>
                </a:solidFill>
              </a:rPr>
              <a:t>HR Partner</a:t>
            </a:r>
          </a:p>
        </p:txBody>
      </p:sp>
      <p:sp>
        <p:nvSpPr>
          <p:cNvPr id="13" name="shpNo">
            <a:extLst>
              <a:ext uri="{FF2B5EF4-FFF2-40B4-BE49-F238E27FC236}">
                <a16:creationId xmlns:a16="http://schemas.microsoft.com/office/drawing/2014/main" id="{BD3FEF97-6CB5-75CB-A2A5-03E327495DA7}"/>
              </a:ext>
            </a:extLst>
          </p:cNvPr>
          <p:cNvSpPr txBox="1"/>
          <p:nvPr/>
        </p:nvSpPr>
        <p:spPr bwMode="white">
          <a:xfrm>
            <a:off x="193493" y="6345020"/>
            <a:ext cx="579967" cy="164212"/>
          </a:xfrm>
          <a:prstGeom prst="rect">
            <a:avLst/>
          </a:prstGeom>
          <a:noFill/>
        </p:spPr>
        <p:txBody>
          <a:bodyPr wrap="none" lIns="0" tIns="0" rIns="0" bIns="0" rtlCol="0" anchor="ctr">
            <a:noAutofit/>
          </a:bodyPr>
          <a:lstStyle/>
          <a:p>
            <a:pPr algn="r"/>
            <a:r>
              <a:rPr lang="en-US" sz="1050" noProof="0">
                <a:solidFill>
                  <a:schemeClr val="bg1"/>
                </a:solidFill>
              </a:rPr>
              <a:t> </a:t>
            </a:r>
            <a:fld id="{DC8EE66E-F181-468C-945E-BF82BFF0D47C}" type="slidenum">
              <a:rPr lang="en-US" sz="1050" noProof="0" smtClean="0">
                <a:solidFill>
                  <a:schemeClr val="bg1"/>
                </a:solidFill>
              </a:rPr>
              <a:t>8</a:t>
            </a:fld>
            <a:endParaRPr lang="en-US" sz="1050" noProof="0">
              <a:solidFill>
                <a:schemeClr val="bg1"/>
              </a:solidFill>
            </a:endParaRPr>
          </a:p>
        </p:txBody>
      </p:sp>
    </p:spTree>
    <p:extLst>
      <p:ext uri="{BB962C8B-B14F-4D97-AF65-F5344CB8AC3E}">
        <p14:creationId xmlns:p14="http://schemas.microsoft.com/office/powerpoint/2010/main" val="30888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3D326-9C20-C5F1-C6FF-DCE708D33D7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78A472-858E-F56C-D545-7218233D14EF}"/>
              </a:ext>
            </a:extLst>
          </p:cNvPr>
          <p:cNvSpPr>
            <a:spLocks noGrp="1"/>
          </p:cNvSpPr>
          <p:nvPr>
            <p:ph type="ftr" sz="quarter" idx="11"/>
          </p:nvPr>
        </p:nvSpPr>
        <p:spPr/>
        <p:txBody>
          <a:bodyPr/>
          <a:lstStyle/>
          <a:p>
            <a:r>
              <a:rPr lang="en-US" noProof="0"/>
              <a:t>PROPRIETARY</a:t>
            </a:r>
          </a:p>
        </p:txBody>
      </p:sp>
      <p:sp>
        <p:nvSpPr>
          <p:cNvPr id="4" name="Date Placeholder 3">
            <a:extLst>
              <a:ext uri="{FF2B5EF4-FFF2-40B4-BE49-F238E27FC236}">
                <a16:creationId xmlns:a16="http://schemas.microsoft.com/office/drawing/2014/main" id="{2637FB47-0D37-0859-21C4-E0F46E0F435F}"/>
              </a:ext>
            </a:extLst>
          </p:cNvPr>
          <p:cNvSpPr>
            <a:spLocks noGrp="1"/>
          </p:cNvSpPr>
          <p:nvPr>
            <p:ph type="dt" sz="half" idx="12"/>
          </p:nvPr>
        </p:nvSpPr>
        <p:spPr/>
        <p:txBody>
          <a:bodyPr/>
          <a:lstStyle/>
          <a:p>
            <a:r>
              <a:rPr lang="de-DE" noProof="0"/>
              <a:t>© WOODWARD, INC.</a:t>
            </a:r>
            <a:endParaRPr lang="en-US" noProof="0"/>
          </a:p>
        </p:txBody>
      </p:sp>
      <p:sp>
        <p:nvSpPr>
          <p:cNvPr id="5" name="Slide Number Placeholder 4">
            <a:extLst>
              <a:ext uri="{FF2B5EF4-FFF2-40B4-BE49-F238E27FC236}">
                <a16:creationId xmlns:a16="http://schemas.microsoft.com/office/drawing/2014/main" id="{A91A3A6A-59E3-E487-77EC-64C5AD5E3118}"/>
              </a:ext>
            </a:extLst>
          </p:cNvPr>
          <p:cNvSpPr>
            <a:spLocks noGrp="1"/>
          </p:cNvSpPr>
          <p:nvPr>
            <p:ph type="sldNum" sz="quarter" idx="13"/>
          </p:nvPr>
        </p:nvSpPr>
        <p:spPr/>
        <p:txBody>
          <a:bodyPr/>
          <a:lstStyle/>
          <a:p>
            <a:fld id="{92F3E3E6-B34B-4638-86DB-0B69E13808F2}" type="slidenum">
              <a:rPr lang="en-US" noProof="0" smtClean="0"/>
              <a:t>9</a:t>
            </a:fld>
            <a:endParaRPr lang="en-US" noProof="0"/>
          </a:p>
        </p:txBody>
      </p:sp>
      <p:sp>
        <p:nvSpPr>
          <p:cNvPr id="6" name="Content Placeholder 5">
            <a:extLst>
              <a:ext uri="{FF2B5EF4-FFF2-40B4-BE49-F238E27FC236}">
                <a16:creationId xmlns:a16="http://schemas.microsoft.com/office/drawing/2014/main" id="{47E21339-EDCA-2255-14EB-94E258713C51}"/>
              </a:ext>
            </a:extLst>
          </p:cNvPr>
          <p:cNvSpPr>
            <a:spLocks noGrp="1"/>
          </p:cNvSpPr>
          <p:nvPr>
            <p:ph idx="4294967295"/>
          </p:nvPr>
        </p:nvSpPr>
        <p:spPr>
          <a:xfrm>
            <a:off x="4346968" y="168811"/>
            <a:ext cx="7501871" cy="6274717"/>
          </a:xfrm>
        </p:spPr>
        <p:txBody>
          <a:bodyPr vert="horz" lIns="0" tIns="0" rIns="0" bIns="0" rtlCol="0" anchor="t">
            <a:noAutofit/>
          </a:bodyPr>
          <a:lstStyle/>
          <a:p>
            <a:pPr marL="342900" indent="-342900">
              <a:buFont typeface="Arial" panose="020B0604020202020204" pitchFamily="34" charset="0"/>
              <a:buChar char="•"/>
            </a:pPr>
            <a:r>
              <a:rPr lang="en-US"/>
              <a:t>Goals cannot be added during the performance review cycle outside of the performance review process.</a:t>
            </a:r>
          </a:p>
          <a:p>
            <a:pPr marL="342900" indent="-342900">
              <a:buFont typeface="Arial" panose="020B0604020202020204" pitchFamily="34" charset="0"/>
              <a:buChar char="•"/>
            </a:pPr>
            <a:r>
              <a:rPr lang="en-US"/>
              <a:t>Existing goals will pull into your Member’s review automatically </a:t>
            </a:r>
            <a:r>
              <a:rPr lang="en-US" i="1"/>
              <a:t>unless</a:t>
            </a:r>
            <a:r>
              <a:rPr lang="en-US"/>
              <a:t> they have previously been associated with another review</a:t>
            </a:r>
          </a:p>
          <a:p>
            <a:pPr>
              <a:buNone/>
            </a:pPr>
            <a:endParaRPr lang="en-US"/>
          </a:p>
          <a:p>
            <a:pPr>
              <a:buNone/>
            </a:pPr>
            <a:r>
              <a:rPr lang="en-US"/>
              <a:t>			      vs</a:t>
            </a:r>
          </a:p>
          <a:p>
            <a:pPr>
              <a:buNone/>
            </a:pPr>
            <a:endParaRPr lang="en-US"/>
          </a:p>
          <a:p>
            <a:pPr marL="342900" indent="-342900">
              <a:buFont typeface="Arial" panose="020B0604020202020204" pitchFamily="34" charset="0"/>
              <a:buChar char="•"/>
            </a:pPr>
            <a:endParaRPr lang="en-US"/>
          </a:p>
          <a:p>
            <a:pPr>
              <a:buNone/>
            </a:pPr>
            <a:r>
              <a:rPr lang="en-US"/>
              <a:t>       </a:t>
            </a:r>
            <a:r>
              <a:rPr lang="en-US" sz="1100"/>
              <a:t>This goal is automatically added		This goal will need to be manually added</a:t>
            </a:r>
          </a:p>
          <a:p>
            <a:pPr marL="342900" indent="-342900">
              <a:buFont typeface="Arial" panose="020B0604020202020204" pitchFamily="34" charset="0"/>
              <a:buChar char="•"/>
            </a:pPr>
            <a:r>
              <a:rPr lang="en-US"/>
              <a:t>If you do not see a goal and would like to include it on the current review, select “Add” under the “Goals” section, and choose if from the drop-down list.</a:t>
            </a:r>
          </a:p>
          <a:p>
            <a:pPr marL="702900" lvl="2" indent="-342900">
              <a:buFont typeface="Arial" panose="020B0604020202020204" pitchFamily="34" charset="0"/>
              <a:buChar char="•"/>
            </a:pPr>
            <a:endParaRPr lang="en-US"/>
          </a:p>
        </p:txBody>
      </p:sp>
      <p:sp>
        <p:nvSpPr>
          <p:cNvPr id="14" name="AutoShape 8" descr="Clipboard Partially Checked outline">
            <a:extLst>
              <a:ext uri="{FF2B5EF4-FFF2-40B4-BE49-F238E27FC236}">
                <a16:creationId xmlns:a16="http://schemas.microsoft.com/office/drawing/2014/main" id="{1310EFED-7DB2-30AD-3A15-04E1F77B7A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68D2EB42-AAEA-F4BB-14AE-DEF56D22486F}"/>
              </a:ext>
            </a:extLst>
          </p:cNvPr>
          <p:cNvSpPr/>
          <p:nvPr/>
        </p:nvSpPr>
        <p:spPr>
          <a:xfrm>
            <a:off x="-3476" y="0"/>
            <a:ext cx="39934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endParaRPr lang="en-US" err="1"/>
          </a:p>
        </p:txBody>
      </p:sp>
      <p:sp>
        <p:nvSpPr>
          <p:cNvPr id="11" name="Oval 10">
            <a:extLst>
              <a:ext uri="{FF2B5EF4-FFF2-40B4-BE49-F238E27FC236}">
                <a16:creationId xmlns:a16="http://schemas.microsoft.com/office/drawing/2014/main" id="{7F631324-0602-AB8B-6A34-712896729691}"/>
              </a:ext>
            </a:extLst>
          </p:cNvPr>
          <p:cNvSpPr/>
          <p:nvPr/>
        </p:nvSpPr>
        <p:spPr>
          <a:xfrm>
            <a:off x="821551" y="2280213"/>
            <a:ext cx="2343373" cy="23433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endParaRPr lang="en-US" err="1"/>
          </a:p>
        </p:txBody>
      </p:sp>
      <p:sp>
        <p:nvSpPr>
          <p:cNvPr id="13" name="Title 1">
            <a:extLst>
              <a:ext uri="{FF2B5EF4-FFF2-40B4-BE49-F238E27FC236}">
                <a16:creationId xmlns:a16="http://schemas.microsoft.com/office/drawing/2014/main" id="{1CC59BF6-04EC-EDB4-39B2-6A97CBE72956}"/>
              </a:ext>
            </a:extLst>
          </p:cNvPr>
          <p:cNvSpPr txBox="1">
            <a:spLocks/>
          </p:cNvSpPr>
          <p:nvPr/>
        </p:nvSpPr>
        <p:spPr>
          <a:xfrm>
            <a:off x="343161" y="588349"/>
            <a:ext cx="3300153" cy="1286750"/>
          </a:xfrm>
          <a:prstGeom prst="rect">
            <a:avLst/>
          </a:prstGeom>
        </p:spPr>
        <p:txBody>
          <a:bodyPr vert="horz" lIns="0" tIns="0" rIns="0" bIns="0" rtlCol="0" anchor="t">
            <a:noAutofit/>
          </a:bodyPr>
          <a:lstStyle>
            <a:lvl1pPr algn="l" defTabSz="914400" rtl="0" eaLnBrk="1" latinLnBrk="0" hangingPunct="1">
              <a:spcBef>
                <a:spcPct val="0"/>
              </a:spcBef>
              <a:buNone/>
              <a:defRPr sz="3200" b="0" kern="1200">
                <a:solidFill>
                  <a:schemeClr val="tx1"/>
                </a:solidFill>
                <a:latin typeface="+mj-lt"/>
                <a:ea typeface="+mj-ea"/>
                <a:cs typeface="+mj-cs"/>
              </a:defRPr>
            </a:lvl1pPr>
          </a:lstStyle>
          <a:p>
            <a:pPr algn="ctr">
              <a:buClrTx/>
              <a:buFontTx/>
            </a:pPr>
            <a:r>
              <a:rPr lang="en-US" sz="4000">
                <a:solidFill>
                  <a:schemeClr val="bg1"/>
                </a:solidFill>
              </a:rPr>
              <a:t>A Note on Goals</a:t>
            </a:r>
          </a:p>
        </p:txBody>
      </p:sp>
      <p:pic>
        <p:nvPicPr>
          <p:cNvPr id="15" name="Graphic 14" descr="Clipboard Partially Checked outline">
            <a:extLst>
              <a:ext uri="{FF2B5EF4-FFF2-40B4-BE49-F238E27FC236}">
                <a16:creationId xmlns:a16="http://schemas.microsoft.com/office/drawing/2014/main" id="{9FB0EF56-7D78-CA11-A5A2-C7D26111953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11550" y="2642171"/>
            <a:ext cx="763375" cy="763375"/>
          </a:xfrm>
          <a:prstGeom prst="rect">
            <a:avLst/>
          </a:prstGeom>
        </p:spPr>
      </p:pic>
      <p:sp>
        <p:nvSpPr>
          <p:cNvPr id="16" name="TextBox 15">
            <a:extLst>
              <a:ext uri="{FF2B5EF4-FFF2-40B4-BE49-F238E27FC236}">
                <a16:creationId xmlns:a16="http://schemas.microsoft.com/office/drawing/2014/main" id="{0E555F21-C2FC-425C-30B4-4A52FA6EFC1E}"/>
              </a:ext>
            </a:extLst>
          </p:cNvPr>
          <p:cNvSpPr txBox="1"/>
          <p:nvPr/>
        </p:nvSpPr>
        <p:spPr>
          <a:xfrm>
            <a:off x="461039" y="3502934"/>
            <a:ext cx="3064397" cy="424732"/>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en-US" sz="2400" kern="1200">
                <a:solidFill>
                  <a:schemeClr val="bg1"/>
                </a:solidFill>
              </a:rPr>
              <a:t>Goals</a:t>
            </a:r>
          </a:p>
        </p:txBody>
      </p:sp>
      <p:pic>
        <p:nvPicPr>
          <p:cNvPr id="7" name="Picture 6">
            <a:extLst>
              <a:ext uri="{FF2B5EF4-FFF2-40B4-BE49-F238E27FC236}">
                <a16:creationId xmlns:a16="http://schemas.microsoft.com/office/drawing/2014/main" id="{1B1FA10E-AC14-EE9D-8621-D009FFBEBF0B}"/>
              </a:ext>
            </a:extLst>
          </p:cNvPr>
          <p:cNvPicPr>
            <a:picLocks noChangeAspect="1"/>
          </p:cNvPicPr>
          <p:nvPr/>
        </p:nvPicPr>
        <p:blipFill>
          <a:blip r:embed="rId5"/>
          <a:stretch>
            <a:fillRect/>
          </a:stretch>
        </p:blipFill>
        <p:spPr>
          <a:xfrm>
            <a:off x="4669316" y="1652822"/>
            <a:ext cx="2417902" cy="2126382"/>
          </a:xfrm>
          <a:prstGeom prst="rect">
            <a:avLst/>
          </a:prstGeom>
        </p:spPr>
      </p:pic>
      <p:pic>
        <p:nvPicPr>
          <p:cNvPr id="9" name="Picture 8">
            <a:extLst>
              <a:ext uri="{FF2B5EF4-FFF2-40B4-BE49-F238E27FC236}">
                <a16:creationId xmlns:a16="http://schemas.microsoft.com/office/drawing/2014/main" id="{A7073C69-DA05-7EAD-5C2B-47CE9789A7A8}"/>
              </a:ext>
            </a:extLst>
          </p:cNvPr>
          <p:cNvPicPr>
            <a:picLocks noChangeAspect="1"/>
          </p:cNvPicPr>
          <p:nvPr/>
        </p:nvPicPr>
        <p:blipFill>
          <a:blip r:embed="rId6"/>
          <a:stretch>
            <a:fillRect/>
          </a:stretch>
        </p:blipFill>
        <p:spPr>
          <a:xfrm>
            <a:off x="7934977" y="1581240"/>
            <a:ext cx="3181472" cy="2197276"/>
          </a:xfrm>
          <a:prstGeom prst="rect">
            <a:avLst/>
          </a:prstGeom>
        </p:spPr>
      </p:pic>
      <p:pic>
        <p:nvPicPr>
          <p:cNvPr id="8" name="Picture 7">
            <a:extLst>
              <a:ext uri="{FF2B5EF4-FFF2-40B4-BE49-F238E27FC236}">
                <a16:creationId xmlns:a16="http://schemas.microsoft.com/office/drawing/2014/main" id="{9245026A-C06A-5253-0977-4D006D3B4B8D}"/>
              </a:ext>
            </a:extLst>
          </p:cNvPr>
          <p:cNvPicPr>
            <a:picLocks noChangeAspect="1"/>
          </p:cNvPicPr>
          <p:nvPr/>
        </p:nvPicPr>
        <p:blipFill>
          <a:blip r:embed="rId7"/>
          <a:stretch>
            <a:fillRect/>
          </a:stretch>
        </p:blipFill>
        <p:spPr>
          <a:xfrm>
            <a:off x="4346968" y="5185280"/>
            <a:ext cx="7501871" cy="1582979"/>
          </a:xfrm>
          <a:prstGeom prst="rect">
            <a:avLst/>
          </a:prstGeom>
        </p:spPr>
      </p:pic>
    </p:spTree>
    <p:extLst>
      <p:ext uri="{BB962C8B-B14F-4D97-AF65-F5344CB8AC3E}">
        <p14:creationId xmlns:p14="http://schemas.microsoft.com/office/powerpoint/2010/main" val="290824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oodward">
  <a:themeElements>
    <a:clrScheme name="WW0">
      <a:dk1>
        <a:srgbClr val="454E53"/>
      </a:dk1>
      <a:lt1>
        <a:sysClr val="window" lastClr="FFFFFF"/>
      </a:lt1>
      <a:dk2>
        <a:srgbClr val="CACACA"/>
      </a:dk2>
      <a:lt2>
        <a:srgbClr val="71777A"/>
      </a:lt2>
      <a:accent1>
        <a:srgbClr val="800002"/>
      </a:accent1>
      <a:accent2>
        <a:srgbClr val="C53625"/>
      </a:accent2>
      <a:accent3>
        <a:srgbClr val="E67617"/>
      </a:accent3>
      <a:accent4>
        <a:srgbClr val="FFCC00"/>
      </a:accent4>
      <a:accent5>
        <a:srgbClr val="707A1E"/>
      </a:accent5>
      <a:accent6>
        <a:srgbClr val="0D3D75"/>
      </a:accent6>
      <a:hlink>
        <a:srgbClr val="E6760C"/>
      </a:hlink>
      <a:folHlink>
        <a:srgbClr val="E6760C"/>
      </a:folHlink>
    </a:clrScheme>
    <a:fontScheme name="Woodward L'Orange">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wrap="square" lIns="72000" tIns="36000" rIns="72000" bIns="36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lumMod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dirty="0" err="1" smtClean="0"/>
        </a:defPPr>
      </a:lstStyle>
    </a:txDef>
  </a:objectDefaults>
  <a:extraClrSchemeLst/>
  <a:custClrLst>
    <a:custClr name="RED">
      <a:srgbClr val="800002"/>
    </a:custClr>
    <a:custClr name="GRAY">
      <a:srgbClr val="71777A"/>
    </a:custClr>
    <a:custClr name="SILVER">
      <a:srgbClr val="CACACA"/>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YELLOW">
      <a:srgbClr val="FFCC00"/>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ORANGE">
      <a:srgbClr val="E67617"/>
    </a:custClr>
    <a:custClr name="RED 1">
      <a:srgbClr val="C53625"/>
    </a:custClr>
    <a:custClr name="RED 2">
      <a:srgbClr val="811C1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GREEN 1">
      <a:srgbClr val="B7BA83"/>
    </a:custClr>
    <a:custClr name="GREEN 2">
      <a:srgbClr val="707A1E"/>
    </a:custClr>
    <a:custClr name="GREEN 3">
      <a:srgbClr val="4F5824"/>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BLUE 1">
      <a:srgbClr val="4089BD"/>
    </a:custClr>
    <a:custClr name="BLUE 2">
      <a:srgbClr val="0D3D75"/>
    </a:custClr>
    <a:custClr name="BLUE 3">
      <a:srgbClr val="0F123C"/>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Default Theme 3 mit Confidential.potx" id="{EB1FD320-3117-4B82-9267-FBB0202B965A}" vid="{6AD70A75-9452-404D-9F6D-CDCCCBD3E8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7D878B22705D948A99F4E3B9CF8BFC9" ma:contentTypeVersion="2" ma:contentTypeDescription="Create a new document." ma:contentTypeScope="" ma:versionID="4fcc2fba7ad6d3a4849e5ddf46803bf4">
  <xsd:schema xmlns:xsd="http://www.w3.org/2001/XMLSchema" xmlns:xs="http://www.w3.org/2001/XMLSchema" xmlns:p="http://schemas.microsoft.com/office/2006/metadata/properties" xmlns:ns2="9ecf6fbb-222c-400c-bb03-c8f93587e494" targetNamespace="http://schemas.microsoft.com/office/2006/metadata/properties" ma:root="true" ma:fieldsID="c1c4aba38a5c337d49ca386088fcf72e" ns2:_="">
    <xsd:import namespace="9ecf6fbb-222c-400c-bb03-c8f93587e494"/>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cf6fbb-222c-400c-bb03-c8f93587e49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6AAC1E-62E4-408F-997E-5005C577C19D}">
  <ds:schemaRefs>
    <ds:schemaRef ds:uri="6b512429-e8d7-4179-8c1c-2f060ec582ac"/>
    <ds:schemaRef ds:uri="cbda2e9f-1dd2-4cd0-ba44-3109b0fd687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4FF136F-7F4A-4974-889D-D997F132F4BA}">
  <ds:schemaRefs>
    <ds:schemaRef ds:uri="http://schemas.microsoft.com/sharepoint/v3/contenttype/forms"/>
  </ds:schemaRefs>
</ds:datastoreItem>
</file>

<file path=customXml/itemProps3.xml><?xml version="1.0" encoding="utf-8"?>
<ds:datastoreItem xmlns:ds="http://schemas.openxmlformats.org/officeDocument/2006/customXml" ds:itemID="{B9732D34-6FAF-44F2-8E0B-BE890EC4962E}"/>
</file>

<file path=docProps/app.xml><?xml version="1.0" encoding="utf-8"?>
<Properties xmlns="http://schemas.openxmlformats.org/officeDocument/2006/extended-properties" xmlns:vt="http://schemas.openxmlformats.org/officeDocument/2006/docPropsVTypes">
  <Template>Default Theme</Template>
  <Application>Microsoft Office PowerPoint</Application>
  <PresentationFormat>Widescreen</PresentationFormat>
  <Slides>11</Slides>
  <Notes>9</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Woodward</vt:lpstr>
      <vt:lpstr>Performance Evaluations –  HR Partners </vt:lpstr>
      <vt:lpstr>Agenda</vt:lpstr>
      <vt:lpstr>Woodward’s  Talent Process</vt:lpstr>
      <vt:lpstr>PowerPoint Presentation</vt:lpstr>
      <vt:lpstr>What is Updated? </vt:lpstr>
      <vt:lpstr>EOY Performance Cycle Timeline – FY25</vt:lpstr>
      <vt:lpstr>PowerPoint Presentation</vt:lpstr>
      <vt:lpstr>PowerPoint Presentation</vt:lpstr>
      <vt:lpstr>PowerPoint Presentation</vt:lpstr>
      <vt:lpstr>Tools</vt:lpstr>
      <vt:lpstr>Questions</vt:lpstr>
    </vt:vector>
  </TitlesOfParts>
  <Company>Woodward,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 Partner Train-the-Trainer Session</dc:title>
  <dc:creator>Elizabeth</dc:creator>
  <cp:revision>26</cp:revision>
  <dcterms:created xsi:type="dcterms:W3CDTF">2024-06-24T17:01:01Z</dcterms:created>
  <dcterms:modified xsi:type="dcterms:W3CDTF">2025-07-22T19:17:03Z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0x01010077D878B22705D948A99F4E3B9CF8BFC9</vt:lpwstr>
  </property>
  <property fmtid="{D5CDD505-2E9C-101B-9397-08002B2CF9AE}" pid="3" name="MSIP_Label_5d06d8e1-ef12-41f3-89e3-06dbe0714bf1_Enabled">
    <vt:lpwstr>true</vt:lpwstr>
  </property>
  <property fmtid="{D5CDD505-2E9C-101B-9397-08002B2CF9AE}" pid="4" name="MSIP_Label_5d06d8e1-ef12-41f3-89e3-06dbe0714bf1_SetDate">
    <vt:lpwstr>2024-06-24T17:30:24Z</vt:lpwstr>
  </property>
  <property fmtid="{D5CDD505-2E9C-101B-9397-08002B2CF9AE}" pid="5" name="MSIP_Label_5d06d8e1-ef12-41f3-89e3-06dbe0714bf1_Method">
    <vt:lpwstr>Privileged</vt:lpwstr>
  </property>
  <property fmtid="{D5CDD505-2E9C-101B-9397-08002B2CF9AE}" pid="6" name="MSIP_Label_5d06d8e1-ef12-41f3-89e3-06dbe0714bf1_Name">
    <vt:lpwstr>Confidential</vt:lpwstr>
  </property>
  <property fmtid="{D5CDD505-2E9C-101B-9397-08002B2CF9AE}" pid="7" name="MSIP_Label_5d06d8e1-ef12-41f3-89e3-06dbe0714bf1_SiteId">
    <vt:lpwstr>9ad0fca6-569f-4932-b35f-593f6e9deb96</vt:lpwstr>
  </property>
  <property fmtid="{D5CDD505-2E9C-101B-9397-08002B2CF9AE}" pid="8" name="MSIP_Label_5d06d8e1-ef12-41f3-89e3-06dbe0714bf1_ActionId">
    <vt:lpwstr>32c6df09-9cd3-4d8b-a2e9-fbb6558645eb</vt:lpwstr>
  </property>
  <property fmtid="{D5CDD505-2E9C-101B-9397-08002B2CF9AE}" pid="9" name="MSIP_Label_5d06d8e1-ef12-41f3-89e3-06dbe0714bf1_ContentBits">
    <vt:lpwstr>0</vt:lpwstr>
  </property>
  <property fmtid="{D5CDD505-2E9C-101B-9397-08002B2CF9AE}" pid="10" name="MediaServiceImageTags">
    <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TriggerFlowInfo">
    <vt:lpwstr/>
  </property>
  <property fmtid="{D5CDD505-2E9C-101B-9397-08002B2CF9AE}" pid="16" name="xd_Signature">
    <vt:lpwstr/>
  </property>
  <property fmtid="{D5CDD505-2E9C-101B-9397-08002B2CF9AE}" pid="17" name="_SharedFileIndex">
    <vt:lpwstr/>
  </property>
  <property fmtid="{D5CDD505-2E9C-101B-9397-08002B2CF9AE}" pid="18" name="_SourceUrl">
    <vt:lpwstr/>
  </property>
</Properties>
</file>