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4" r:id="rId5"/>
  </p:sldMasterIdLst>
  <p:notesMasterIdLst>
    <p:notesMasterId r:id="rId8"/>
  </p:notesMasterIdLst>
  <p:sldIdLst>
    <p:sldId id="259" r:id="rId6"/>
    <p:sldId id="21473754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BA5F2-F2FB-4947-B88C-81C32A8DAE6A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E5FBDCE-A64E-4A65-A21E-B0E23BC7F1F8}">
      <dgm:prSet phldrT="[Text]"/>
      <dgm:spPr>
        <a:noFill/>
        <a:ln>
          <a:noFill/>
        </a:ln>
      </dgm:spPr>
      <dgm:t>
        <a:bodyPr/>
        <a:lstStyle/>
        <a:p>
          <a:r>
            <a:rPr lang="en-US" b="1"/>
            <a:t>Safety</a:t>
          </a:r>
        </a:p>
      </dgm:t>
    </dgm:pt>
    <dgm:pt modelId="{FDAC0DF7-25E7-498D-A368-0ED407F34956}" type="parTrans" cxnId="{7323492C-E94C-400E-B01B-EDCFC891EA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48DDEE-4F30-460C-9911-2E8190D19556}" type="sibTrans" cxnId="{7323492C-E94C-400E-B01B-EDCFC891EA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5FD42B-6F42-41CD-95ED-85DF29690194}">
      <dgm:prSet phldrT="[Text]"/>
      <dgm:spPr>
        <a:noFill/>
        <a:ln>
          <a:noFill/>
        </a:ln>
      </dgm:spPr>
      <dgm:t>
        <a:bodyPr/>
        <a:lstStyle/>
        <a:p>
          <a:r>
            <a:rPr lang="en-US" b="1"/>
            <a:t>Quality</a:t>
          </a:r>
        </a:p>
      </dgm:t>
    </dgm:pt>
    <dgm:pt modelId="{A2EC7DBC-FAD9-4E8C-AF36-BF7B2FBAF1D4}" type="parTrans" cxnId="{76EB66B1-F1C3-491A-A308-63D4CCF5B3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74A2C4-3A48-40A5-BB19-D94BD0E2BD3B}" type="sibTrans" cxnId="{76EB66B1-F1C3-491A-A308-63D4CCF5B3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B979CE-3AD0-478D-9731-7B67F0901F09}">
      <dgm:prSet phldrT="[Text]"/>
      <dgm:spPr>
        <a:noFill/>
        <a:ln>
          <a:noFill/>
        </a:ln>
      </dgm:spPr>
      <dgm:t>
        <a:bodyPr/>
        <a:lstStyle/>
        <a:p>
          <a:r>
            <a:rPr lang="en-US" b="1">
              <a:latin typeface="Aptos Display" panose="020F0302020204030204"/>
            </a:rPr>
            <a:t>Delivery</a:t>
          </a:r>
          <a:endParaRPr lang="en-US" b="1"/>
        </a:p>
      </dgm:t>
    </dgm:pt>
    <dgm:pt modelId="{ED234376-652A-45FF-91AD-D375CCE2D408}" type="parTrans" cxnId="{AAEC268A-83DB-4937-B696-6811E562DA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C6AC0D-9C11-4CCC-9BBF-7831DD64FF3C}" type="sibTrans" cxnId="{AAEC268A-83DB-4937-B696-6811E562DA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01F94CA-9975-454F-8D50-7373D5AA9DC1}">
      <dgm:prSet phldrT="[Text]"/>
      <dgm:spPr>
        <a:noFill/>
        <a:ln>
          <a:noFill/>
        </a:ln>
      </dgm:spPr>
      <dgm:t>
        <a:bodyPr/>
        <a:lstStyle/>
        <a:p>
          <a:pPr rtl="0"/>
          <a:r>
            <a:rPr lang="en-US" b="1">
              <a:latin typeface="Aptos Display" panose="020F0302020204030204"/>
            </a:rPr>
            <a:t>Executes Standard Work</a:t>
          </a:r>
          <a:endParaRPr lang="en-US" b="1"/>
        </a:p>
      </dgm:t>
    </dgm:pt>
    <dgm:pt modelId="{292F6062-F36C-4754-A3E1-9C3C9D323EE8}" type="parTrans" cxnId="{1C5FEE41-EF64-4D1D-9BB7-8591A03D39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33E6F9-8ADE-4F05-8D3C-CF09F4E946FD}" type="sibTrans" cxnId="{1C5FEE41-EF64-4D1D-9BB7-8591A03D398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4F9179-E75F-48B4-98F1-0CC6EB2E9286}">
      <dgm:prSet phldrT="[Text]"/>
      <dgm:spPr>
        <a:noFill/>
        <a:ln>
          <a:noFill/>
        </a:ln>
      </dgm:spPr>
      <dgm:t>
        <a:bodyPr/>
        <a:lstStyle/>
        <a:p>
          <a:r>
            <a:rPr lang="en-US" b="1">
              <a:latin typeface="Aptos Display" panose="020F0302020204030204"/>
            </a:rPr>
            <a:t>Integrity</a:t>
          </a:r>
          <a:endParaRPr lang="en-US" b="1"/>
        </a:p>
      </dgm:t>
    </dgm:pt>
    <dgm:pt modelId="{F1A83261-4FEA-456D-B2F4-458EB6FF02E8}" type="parTrans" cxnId="{26816AB3-9129-4944-82FA-9796DE2858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702BD8-91F3-4F96-8B8D-04DB3689143E}" type="sibTrans" cxnId="{26816AB3-9129-4944-82FA-9796DE2858F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603B77-5BFB-4938-B57B-8CDE1E300CDB}">
      <dgm:prSet phldrT="[Text]"/>
      <dgm:spPr>
        <a:noFill/>
        <a:ln>
          <a:noFill/>
        </a:ln>
      </dgm:spPr>
      <dgm:t>
        <a:bodyPr/>
        <a:lstStyle/>
        <a:p>
          <a:r>
            <a:rPr lang="en-US" b="1">
              <a:latin typeface="Aptos Display" panose="020F0302020204030204"/>
            </a:rPr>
            <a:t>Respectful</a:t>
          </a:r>
          <a:endParaRPr lang="en-US" b="1"/>
        </a:p>
      </dgm:t>
    </dgm:pt>
    <dgm:pt modelId="{20DB2C7D-465C-4847-8FB4-290A1EBEA75E}" type="parTrans" cxnId="{06A9E771-FBF4-4B8F-BC68-76935B516D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0B4DDE-13FA-4319-B58A-634838442A22}" type="sibTrans" cxnId="{06A9E771-FBF4-4B8F-BC68-76935B516D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0E4423-BF71-48F1-A857-B7BE80A81975}">
      <dgm:prSet phldrT="[Text]"/>
      <dgm:spPr>
        <a:noFill/>
        <a:ln>
          <a:noFill/>
        </a:ln>
      </dgm:spPr>
      <dgm:t>
        <a:bodyPr/>
        <a:lstStyle/>
        <a:p>
          <a:pPr rtl="0"/>
          <a:r>
            <a:rPr lang="en-US" b="1">
              <a:latin typeface="Aptos Display" panose="020F0302020204030204"/>
            </a:rPr>
            <a:t>    Driven  </a:t>
          </a:r>
          <a:endParaRPr lang="en-US" b="1"/>
        </a:p>
      </dgm:t>
    </dgm:pt>
    <dgm:pt modelId="{94637D43-CBF0-42F8-86EE-D0ABF433079B}" type="parTrans" cxnId="{548131E2-15EE-4D09-B817-7D72EE4C50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783872-0330-4032-A4C0-B0595AFABD99}" type="sibTrans" cxnId="{548131E2-15EE-4D09-B817-7D72EE4C50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C289B9-93AC-4A67-AFF4-2F8E97B0794C}">
      <dgm:prSet phldrT="[Text]"/>
      <dgm:spPr>
        <a:noFill/>
        <a:ln>
          <a:noFill/>
        </a:ln>
      </dgm:spPr>
      <dgm:t>
        <a:bodyPr/>
        <a:lstStyle/>
        <a:p>
          <a:r>
            <a:rPr lang="en-US" b="1">
              <a:latin typeface="Aptos Display" panose="020F0302020204030204"/>
            </a:rPr>
            <a:t>Humble</a:t>
          </a:r>
          <a:endParaRPr lang="en-US" b="1"/>
        </a:p>
      </dgm:t>
    </dgm:pt>
    <dgm:pt modelId="{59E57740-5C63-4A70-848F-D5C54B674B74}" type="parTrans" cxnId="{CF5D0E95-F482-4AED-9B67-8AB4261936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1E706E-E795-4881-BBAD-9119F2E153F9}" type="sibTrans" cxnId="{CF5D0E95-F482-4AED-9B67-8AB42619363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F51640-255E-4785-88DA-E674DA1E0D98}">
      <dgm:prSet phldrT="[Text]"/>
      <dgm:spPr>
        <a:noFill/>
        <a:ln>
          <a:noFill/>
        </a:ln>
      </dgm:spPr>
      <dgm:t>
        <a:bodyPr/>
        <a:lstStyle/>
        <a:p>
          <a:r>
            <a:rPr lang="en-US" b="1">
              <a:latin typeface="Aptos Display" panose="020F0302020204030204"/>
            </a:rPr>
            <a:t>Accountable</a:t>
          </a:r>
          <a:endParaRPr lang="en-US" b="1"/>
        </a:p>
      </dgm:t>
    </dgm:pt>
    <dgm:pt modelId="{AE3B039F-D9DD-4766-9342-6900C245E888}" type="parTrans" cxnId="{B9654B15-BBBD-4AD8-B3BE-1845AF0AFF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435D25-D380-4A28-B6FB-86DAACAB6C14}" type="sibTrans" cxnId="{B9654B15-BBBD-4AD8-B3BE-1845AF0AFF0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8816B6-A229-4E1F-9AE3-61A705D5E5AA}" type="pres">
      <dgm:prSet presAssocID="{239BA5F2-F2FB-4947-B88C-81C32A8DAE6A}" presName="diagram" presStyleCnt="0">
        <dgm:presLayoutVars>
          <dgm:dir/>
          <dgm:resizeHandles val="exact"/>
        </dgm:presLayoutVars>
      </dgm:prSet>
      <dgm:spPr/>
    </dgm:pt>
    <dgm:pt modelId="{EF977782-D75F-46B4-A8F9-A9F0E2C87542}" type="pres">
      <dgm:prSet presAssocID="{FE5FBDCE-A64E-4A65-A21E-B0E23BC7F1F8}" presName="node" presStyleLbl="node1" presStyleIdx="0" presStyleCnt="9" custLinFactNeighborY="22761">
        <dgm:presLayoutVars>
          <dgm:bulletEnabled val="1"/>
        </dgm:presLayoutVars>
      </dgm:prSet>
      <dgm:spPr/>
    </dgm:pt>
    <dgm:pt modelId="{2391A5F6-528C-465B-80C3-FB4AACE2BB0B}" type="pres">
      <dgm:prSet presAssocID="{C448DDEE-4F30-460C-9911-2E8190D19556}" presName="sibTrans" presStyleCnt="0"/>
      <dgm:spPr/>
    </dgm:pt>
    <dgm:pt modelId="{D74A0124-C60A-4606-9A92-E9264471FABB}" type="pres">
      <dgm:prSet presAssocID="{015FD42B-6F42-41CD-95ED-85DF29690194}" presName="node" presStyleLbl="node1" presStyleIdx="1" presStyleCnt="9" custLinFactNeighborX="-1915" custLinFactNeighborY="22761">
        <dgm:presLayoutVars>
          <dgm:bulletEnabled val="1"/>
        </dgm:presLayoutVars>
      </dgm:prSet>
      <dgm:spPr/>
    </dgm:pt>
    <dgm:pt modelId="{828411EA-0512-4801-BEF3-47F705BCA283}" type="pres">
      <dgm:prSet presAssocID="{D674A2C4-3A48-40A5-BB19-D94BD0E2BD3B}" presName="sibTrans" presStyleCnt="0"/>
      <dgm:spPr/>
    </dgm:pt>
    <dgm:pt modelId="{E5262753-ABDF-4606-A16A-35E929E3E37A}" type="pres">
      <dgm:prSet presAssocID="{50B979CE-3AD0-478D-9731-7B67F0901F09}" presName="node" presStyleLbl="node1" presStyleIdx="2" presStyleCnt="9" custLinFactNeighborX="-1915" custLinFactNeighborY="6035">
        <dgm:presLayoutVars>
          <dgm:bulletEnabled val="1"/>
        </dgm:presLayoutVars>
      </dgm:prSet>
      <dgm:spPr/>
    </dgm:pt>
    <dgm:pt modelId="{F035F5AC-5B9F-4542-90CB-3E8E31B43F08}" type="pres">
      <dgm:prSet presAssocID="{24C6AC0D-9C11-4CCC-9BBF-7831DD64FF3C}" presName="sibTrans" presStyleCnt="0"/>
      <dgm:spPr/>
    </dgm:pt>
    <dgm:pt modelId="{E12C7981-9E77-49DB-A169-93BB572FD713}" type="pres">
      <dgm:prSet presAssocID="{B01F94CA-9975-454F-8D50-7373D5AA9DC1}" presName="node" presStyleLbl="node1" presStyleIdx="3" presStyleCnt="9" custLinFactNeighborX="-1915" custLinFactNeighborY="865">
        <dgm:presLayoutVars>
          <dgm:bulletEnabled val="1"/>
        </dgm:presLayoutVars>
      </dgm:prSet>
      <dgm:spPr/>
    </dgm:pt>
    <dgm:pt modelId="{E822835A-1BBA-400B-91CD-33DEB6C9A7C1}" type="pres">
      <dgm:prSet presAssocID="{8633E6F9-8ADE-4F05-8D3C-CF09F4E946FD}" presName="sibTrans" presStyleCnt="0"/>
      <dgm:spPr/>
    </dgm:pt>
    <dgm:pt modelId="{C795AC6B-65C9-4F91-9B5D-E04A1765E1B1}" type="pres">
      <dgm:prSet presAssocID="{D64F9179-E75F-48B4-98F1-0CC6EB2E9286}" presName="node" presStyleLbl="node1" presStyleIdx="4" presStyleCnt="9" custLinFactNeighborX="-1915" custLinFactNeighborY="865">
        <dgm:presLayoutVars>
          <dgm:bulletEnabled val="1"/>
        </dgm:presLayoutVars>
      </dgm:prSet>
      <dgm:spPr/>
    </dgm:pt>
    <dgm:pt modelId="{55AC08C6-B12C-4B0E-95CE-A1FDD33C0FD9}" type="pres">
      <dgm:prSet presAssocID="{88702BD8-91F3-4F96-8B8D-04DB3689143E}" presName="sibTrans" presStyleCnt="0"/>
      <dgm:spPr/>
    </dgm:pt>
    <dgm:pt modelId="{6FC7CD50-FCC0-447D-93DD-F315C94E2980}" type="pres">
      <dgm:prSet presAssocID="{DA603B77-5BFB-4938-B57B-8CDE1E300CDB}" presName="node" presStyleLbl="node1" presStyleIdx="5" presStyleCnt="9" custLinFactNeighborX="-1915" custLinFactNeighborY="-12687">
        <dgm:presLayoutVars>
          <dgm:bulletEnabled val="1"/>
        </dgm:presLayoutVars>
      </dgm:prSet>
      <dgm:spPr/>
    </dgm:pt>
    <dgm:pt modelId="{5B9EB0D9-6A2D-442F-91F5-C74B69D6B5A0}" type="pres">
      <dgm:prSet presAssocID="{FC0B4DDE-13FA-4319-B58A-634838442A22}" presName="sibTrans" presStyleCnt="0"/>
      <dgm:spPr/>
    </dgm:pt>
    <dgm:pt modelId="{57F21CC0-A214-41AF-AD8A-8CBEAC0714E6}" type="pres">
      <dgm:prSet presAssocID="{170E4423-BF71-48F1-A857-B7BE80A81975}" presName="node" presStyleLbl="node1" presStyleIdx="6" presStyleCnt="9" custLinFactNeighborX="-1915" custLinFactNeighborY="-12687">
        <dgm:presLayoutVars>
          <dgm:bulletEnabled val="1"/>
        </dgm:presLayoutVars>
      </dgm:prSet>
      <dgm:spPr/>
    </dgm:pt>
    <dgm:pt modelId="{6EE137C4-20C1-4778-873C-423CDFB182B3}" type="pres">
      <dgm:prSet presAssocID="{E8783872-0330-4032-A4C0-B0595AFABD99}" presName="sibTrans" presStyleCnt="0"/>
      <dgm:spPr/>
    </dgm:pt>
    <dgm:pt modelId="{F205E96B-47B0-4EA7-A065-32D7CB4EADFC}" type="pres">
      <dgm:prSet presAssocID="{20C289B9-93AC-4A67-AFF4-2F8E97B0794C}" presName="node" presStyleLbl="node1" presStyleIdx="7" presStyleCnt="9" custScaleX="126544" custLinFactNeighborX="-1915" custLinFactNeighborY="-19470">
        <dgm:presLayoutVars>
          <dgm:bulletEnabled val="1"/>
        </dgm:presLayoutVars>
      </dgm:prSet>
      <dgm:spPr/>
    </dgm:pt>
    <dgm:pt modelId="{C29C244F-640A-489E-9E4B-3E4C7FC70BFD}" type="pres">
      <dgm:prSet presAssocID="{7E1E706E-E795-4881-BBAD-9119F2E153F9}" presName="sibTrans" presStyleCnt="0"/>
      <dgm:spPr/>
    </dgm:pt>
    <dgm:pt modelId="{27FEC81F-3C5B-4768-B6F3-D77CC0FDC7D1}" type="pres">
      <dgm:prSet presAssocID="{2CF51640-255E-4785-88DA-E674DA1E0D98}" presName="node" presStyleLbl="node1" presStyleIdx="8" presStyleCnt="9" custLinFactNeighborX="-16126" custLinFactNeighborY="-19470">
        <dgm:presLayoutVars>
          <dgm:bulletEnabled val="1"/>
        </dgm:presLayoutVars>
      </dgm:prSet>
      <dgm:spPr/>
    </dgm:pt>
  </dgm:ptLst>
  <dgm:cxnLst>
    <dgm:cxn modelId="{730D860F-6123-42EC-B827-E73311788548}" type="presOf" srcId="{2CF51640-255E-4785-88DA-E674DA1E0D98}" destId="{27FEC81F-3C5B-4768-B6F3-D77CC0FDC7D1}" srcOrd="0" destOrd="0" presId="urn:microsoft.com/office/officeart/2005/8/layout/default"/>
    <dgm:cxn modelId="{B9654B15-BBBD-4AD8-B3BE-1845AF0AFF08}" srcId="{239BA5F2-F2FB-4947-B88C-81C32A8DAE6A}" destId="{2CF51640-255E-4785-88DA-E674DA1E0D98}" srcOrd="8" destOrd="0" parTransId="{AE3B039F-D9DD-4766-9342-6900C245E888}" sibTransId="{EC435D25-D380-4A28-B6FB-86DAACAB6C14}"/>
    <dgm:cxn modelId="{7323492C-E94C-400E-B01B-EDCFC891EAED}" srcId="{239BA5F2-F2FB-4947-B88C-81C32A8DAE6A}" destId="{FE5FBDCE-A64E-4A65-A21E-B0E23BC7F1F8}" srcOrd="0" destOrd="0" parTransId="{FDAC0DF7-25E7-498D-A368-0ED407F34956}" sibTransId="{C448DDEE-4F30-460C-9911-2E8190D19556}"/>
    <dgm:cxn modelId="{1C5FEE41-EF64-4D1D-9BB7-8591A03D398D}" srcId="{239BA5F2-F2FB-4947-B88C-81C32A8DAE6A}" destId="{B01F94CA-9975-454F-8D50-7373D5AA9DC1}" srcOrd="3" destOrd="0" parTransId="{292F6062-F36C-4754-A3E1-9C3C9D323EE8}" sibTransId="{8633E6F9-8ADE-4F05-8D3C-CF09F4E946FD}"/>
    <dgm:cxn modelId="{A5D5F563-AA5F-4682-93C8-5FF14D1F4024}" type="presOf" srcId="{20C289B9-93AC-4A67-AFF4-2F8E97B0794C}" destId="{F205E96B-47B0-4EA7-A065-32D7CB4EADFC}" srcOrd="0" destOrd="0" presId="urn:microsoft.com/office/officeart/2005/8/layout/default"/>
    <dgm:cxn modelId="{4EBEAF70-6FB1-4736-AAA1-CA72341F7DE8}" type="presOf" srcId="{DA603B77-5BFB-4938-B57B-8CDE1E300CDB}" destId="{6FC7CD50-FCC0-447D-93DD-F315C94E2980}" srcOrd="0" destOrd="0" presId="urn:microsoft.com/office/officeart/2005/8/layout/default"/>
    <dgm:cxn modelId="{75778671-9764-42D5-A7C8-F12BB9AA9F2B}" type="presOf" srcId="{015FD42B-6F42-41CD-95ED-85DF29690194}" destId="{D74A0124-C60A-4606-9A92-E9264471FABB}" srcOrd="0" destOrd="0" presId="urn:microsoft.com/office/officeart/2005/8/layout/default"/>
    <dgm:cxn modelId="{06A9E771-FBF4-4B8F-BC68-76935B516D01}" srcId="{239BA5F2-F2FB-4947-B88C-81C32A8DAE6A}" destId="{DA603B77-5BFB-4938-B57B-8CDE1E300CDB}" srcOrd="5" destOrd="0" parTransId="{20DB2C7D-465C-4847-8FB4-290A1EBEA75E}" sibTransId="{FC0B4DDE-13FA-4319-B58A-634838442A22}"/>
    <dgm:cxn modelId="{0C59A781-9E21-4959-975C-E5AC7465264A}" type="presOf" srcId="{50B979CE-3AD0-478D-9731-7B67F0901F09}" destId="{E5262753-ABDF-4606-A16A-35E929E3E37A}" srcOrd="0" destOrd="0" presId="urn:microsoft.com/office/officeart/2005/8/layout/default"/>
    <dgm:cxn modelId="{AAEC268A-83DB-4937-B696-6811E562DA5A}" srcId="{239BA5F2-F2FB-4947-B88C-81C32A8DAE6A}" destId="{50B979CE-3AD0-478D-9731-7B67F0901F09}" srcOrd="2" destOrd="0" parTransId="{ED234376-652A-45FF-91AD-D375CCE2D408}" sibTransId="{24C6AC0D-9C11-4CCC-9BBF-7831DD64FF3C}"/>
    <dgm:cxn modelId="{CF5D0E95-F482-4AED-9B67-8AB42619363D}" srcId="{239BA5F2-F2FB-4947-B88C-81C32A8DAE6A}" destId="{20C289B9-93AC-4A67-AFF4-2F8E97B0794C}" srcOrd="7" destOrd="0" parTransId="{59E57740-5C63-4A70-848F-D5C54B674B74}" sibTransId="{7E1E706E-E795-4881-BBAD-9119F2E153F9}"/>
    <dgm:cxn modelId="{60CE3999-2BFB-43E5-8F13-0C60F00BEEA5}" type="presOf" srcId="{239BA5F2-F2FB-4947-B88C-81C32A8DAE6A}" destId="{7C8816B6-A229-4E1F-9AE3-61A705D5E5AA}" srcOrd="0" destOrd="0" presId="urn:microsoft.com/office/officeart/2005/8/layout/default"/>
    <dgm:cxn modelId="{9B8F57A3-9FBA-4F7E-BBDD-6B0C1ABFD8CF}" type="presOf" srcId="{D64F9179-E75F-48B4-98F1-0CC6EB2E9286}" destId="{C795AC6B-65C9-4F91-9B5D-E04A1765E1B1}" srcOrd="0" destOrd="0" presId="urn:microsoft.com/office/officeart/2005/8/layout/default"/>
    <dgm:cxn modelId="{76EB66B1-F1C3-491A-A308-63D4CCF5B342}" srcId="{239BA5F2-F2FB-4947-B88C-81C32A8DAE6A}" destId="{015FD42B-6F42-41CD-95ED-85DF29690194}" srcOrd="1" destOrd="0" parTransId="{A2EC7DBC-FAD9-4E8C-AF36-BF7B2FBAF1D4}" sibTransId="{D674A2C4-3A48-40A5-BB19-D94BD0E2BD3B}"/>
    <dgm:cxn modelId="{26816AB3-9129-4944-82FA-9796DE2858FC}" srcId="{239BA5F2-F2FB-4947-B88C-81C32A8DAE6A}" destId="{D64F9179-E75F-48B4-98F1-0CC6EB2E9286}" srcOrd="4" destOrd="0" parTransId="{F1A83261-4FEA-456D-B2F4-458EB6FF02E8}" sibTransId="{88702BD8-91F3-4F96-8B8D-04DB3689143E}"/>
    <dgm:cxn modelId="{B7B40CC3-7DC4-46DC-A45D-B47B6A66FD94}" type="presOf" srcId="{170E4423-BF71-48F1-A857-B7BE80A81975}" destId="{57F21CC0-A214-41AF-AD8A-8CBEAC0714E6}" srcOrd="0" destOrd="0" presId="urn:microsoft.com/office/officeart/2005/8/layout/default"/>
    <dgm:cxn modelId="{5C04DAC7-4B02-4C8F-A54E-CD4B9A6FE7B3}" type="presOf" srcId="{FE5FBDCE-A64E-4A65-A21E-B0E23BC7F1F8}" destId="{EF977782-D75F-46B4-A8F9-A9F0E2C87542}" srcOrd="0" destOrd="0" presId="urn:microsoft.com/office/officeart/2005/8/layout/default"/>
    <dgm:cxn modelId="{FD39FED8-57F8-4653-A6F9-B9416B68D6D1}" type="presOf" srcId="{B01F94CA-9975-454F-8D50-7373D5AA9DC1}" destId="{E12C7981-9E77-49DB-A169-93BB572FD713}" srcOrd="0" destOrd="0" presId="urn:microsoft.com/office/officeart/2005/8/layout/default"/>
    <dgm:cxn modelId="{548131E2-15EE-4D09-B817-7D72EE4C50D2}" srcId="{239BA5F2-F2FB-4947-B88C-81C32A8DAE6A}" destId="{170E4423-BF71-48F1-A857-B7BE80A81975}" srcOrd="6" destOrd="0" parTransId="{94637D43-CBF0-42F8-86EE-D0ABF433079B}" sibTransId="{E8783872-0330-4032-A4C0-B0595AFABD99}"/>
    <dgm:cxn modelId="{957F04FA-4159-4795-AFE3-5FDD7D364303}" type="presParOf" srcId="{7C8816B6-A229-4E1F-9AE3-61A705D5E5AA}" destId="{EF977782-D75F-46B4-A8F9-A9F0E2C87542}" srcOrd="0" destOrd="0" presId="urn:microsoft.com/office/officeart/2005/8/layout/default"/>
    <dgm:cxn modelId="{206413FC-8204-412D-92F4-22287F9B7ECF}" type="presParOf" srcId="{7C8816B6-A229-4E1F-9AE3-61A705D5E5AA}" destId="{2391A5F6-528C-465B-80C3-FB4AACE2BB0B}" srcOrd="1" destOrd="0" presId="urn:microsoft.com/office/officeart/2005/8/layout/default"/>
    <dgm:cxn modelId="{7D6A59D1-6E8E-4323-A2AD-1958EA4229DF}" type="presParOf" srcId="{7C8816B6-A229-4E1F-9AE3-61A705D5E5AA}" destId="{D74A0124-C60A-4606-9A92-E9264471FABB}" srcOrd="2" destOrd="0" presId="urn:microsoft.com/office/officeart/2005/8/layout/default"/>
    <dgm:cxn modelId="{3740971F-423C-48BD-AE93-13792D3E6E94}" type="presParOf" srcId="{7C8816B6-A229-4E1F-9AE3-61A705D5E5AA}" destId="{828411EA-0512-4801-BEF3-47F705BCA283}" srcOrd="3" destOrd="0" presId="urn:microsoft.com/office/officeart/2005/8/layout/default"/>
    <dgm:cxn modelId="{8BC78F91-9815-4027-86C9-B8FFD0003929}" type="presParOf" srcId="{7C8816B6-A229-4E1F-9AE3-61A705D5E5AA}" destId="{E5262753-ABDF-4606-A16A-35E929E3E37A}" srcOrd="4" destOrd="0" presId="urn:microsoft.com/office/officeart/2005/8/layout/default"/>
    <dgm:cxn modelId="{6D6CDDC0-02C2-4D14-870C-CEB2C0CB218B}" type="presParOf" srcId="{7C8816B6-A229-4E1F-9AE3-61A705D5E5AA}" destId="{F035F5AC-5B9F-4542-90CB-3E8E31B43F08}" srcOrd="5" destOrd="0" presId="urn:microsoft.com/office/officeart/2005/8/layout/default"/>
    <dgm:cxn modelId="{B90B9F9E-9D03-417F-A412-B95D1EE76FD5}" type="presParOf" srcId="{7C8816B6-A229-4E1F-9AE3-61A705D5E5AA}" destId="{E12C7981-9E77-49DB-A169-93BB572FD713}" srcOrd="6" destOrd="0" presId="urn:microsoft.com/office/officeart/2005/8/layout/default"/>
    <dgm:cxn modelId="{26911B03-35FA-45DB-985A-1CA0277346E7}" type="presParOf" srcId="{7C8816B6-A229-4E1F-9AE3-61A705D5E5AA}" destId="{E822835A-1BBA-400B-91CD-33DEB6C9A7C1}" srcOrd="7" destOrd="0" presId="urn:microsoft.com/office/officeart/2005/8/layout/default"/>
    <dgm:cxn modelId="{5C6081EA-2EBE-4E12-8A61-0F938542F833}" type="presParOf" srcId="{7C8816B6-A229-4E1F-9AE3-61A705D5E5AA}" destId="{C795AC6B-65C9-4F91-9B5D-E04A1765E1B1}" srcOrd="8" destOrd="0" presId="urn:microsoft.com/office/officeart/2005/8/layout/default"/>
    <dgm:cxn modelId="{B1173711-842E-4C09-B9CD-8FEE76D4761C}" type="presParOf" srcId="{7C8816B6-A229-4E1F-9AE3-61A705D5E5AA}" destId="{55AC08C6-B12C-4B0E-95CE-A1FDD33C0FD9}" srcOrd="9" destOrd="0" presId="urn:microsoft.com/office/officeart/2005/8/layout/default"/>
    <dgm:cxn modelId="{1871185B-2D2A-4FCE-8731-420B10BFC66B}" type="presParOf" srcId="{7C8816B6-A229-4E1F-9AE3-61A705D5E5AA}" destId="{6FC7CD50-FCC0-447D-93DD-F315C94E2980}" srcOrd="10" destOrd="0" presId="urn:microsoft.com/office/officeart/2005/8/layout/default"/>
    <dgm:cxn modelId="{0B678CAD-A1FB-477A-B40A-CCA7CEDEE6C4}" type="presParOf" srcId="{7C8816B6-A229-4E1F-9AE3-61A705D5E5AA}" destId="{5B9EB0D9-6A2D-442F-91F5-C74B69D6B5A0}" srcOrd="11" destOrd="0" presId="urn:microsoft.com/office/officeart/2005/8/layout/default"/>
    <dgm:cxn modelId="{ED253783-67F0-4173-B0CD-406E1F8DD632}" type="presParOf" srcId="{7C8816B6-A229-4E1F-9AE3-61A705D5E5AA}" destId="{57F21CC0-A214-41AF-AD8A-8CBEAC0714E6}" srcOrd="12" destOrd="0" presId="urn:microsoft.com/office/officeart/2005/8/layout/default"/>
    <dgm:cxn modelId="{73E298DF-123B-4497-9320-9208BBA68514}" type="presParOf" srcId="{7C8816B6-A229-4E1F-9AE3-61A705D5E5AA}" destId="{6EE137C4-20C1-4778-873C-423CDFB182B3}" srcOrd="13" destOrd="0" presId="urn:microsoft.com/office/officeart/2005/8/layout/default"/>
    <dgm:cxn modelId="{022AF384-303B-45A1-9137-F01A76667A30}" type="presParOf" srcId="{7C8816B6-A229-4E1F-9AE3-61A705D5E5AA}" destId="{F205E96B-47B0-4EA7-A065-32D7CB4EADFC}" srcOrd="14" destOrd="0" presId="urn:microsoft.com/office/officeart/2005/8/layout/default"/>
    <dgm:cxn modelId="{2C0D29AA-C9E3-48AE-829E-EB19EB1EA4D2}" type="presParOf" srcId="{7C8816B6-A229-4E1F-9AE3-61A705D5E5AA}" destId="{C29C244F-640A-489E-9E4B-3E4C7FC70BFD}" srcOrd="15" destOrd="0" presId="urn:microsoft.com/office/officeart/2005/8/layout/default"/>
    <dgm:cxn modelId="{55D6BE6C-8074-4CE0-8479-76446ADDFE62}" type="presParOf" srcId="{7C8816B6-A229-4E1F-9AE3-61A705D5E5AA}" destId="{27FEC81F-3C5B-4768-B6F3-D77CC0FDC7D1}" srcOrd="16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77782-D75F-46B4-A8F9-A9F0E2C87542}">
      <dsp:nvSpPr>
        <dsp:cNvPr id="0" name=""/>
        <dsp:cNvSpPr/>
      </dsp:nvSpPr>
      <dsp:spPr>
        <a:xfrm>
          <a:off x="243175" y="222226"/>
          <a:ext cx="1214026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Safety</a:t>
          </a:r>
        </a:p>
      </dsp:txBody>
      <dsp:txXfrm>
        <a:off x="243175" y="222226"/>
        <a:ext cx="1214026" cy="728416"/>
      </dsp:txXfrm>
    </dsp:sp>
    <dsp:sp modelId="{D74A0124-C60A-4606-9A92-E9264471FABB}">
      <dsp:nvSpPr>
        <dsp:cNvPr id="0" name=""/>
        <dsp:cNvSpPr/>
      </dsp:nvSpPr>
      <dsp:spPr>
        <a:xfrm>
          <a:off x="1555356" y="222226"/>
          <a:ext cx="1214026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Quality</a:t>
          </a:r>
        </a:p>
      </dsp:txBody>
      <dsp:txXfrm>
        <a:off x="1555356" y="222226"/>
        <a:ext cx="1214026" cy="728416"/>
      </dsp:txXfrm>
    </dsp:sp>
    <dsp:sp modelId="{E5262753-ABDF-4606-A16A-35E929E3E37A}">
      <dsp:nvSpPr>
        <dsp:cNvPr id="0" name=""/>
        <dsp:cNvSpPr/>
      </dsp:nvSpPr>
      <dsp:spPr>
        <a:xfrm>
          <a:off x="219927" y="950210"/>
          <a:ext cx="1214026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 Display" panose="020F0302020204030204"/>
            </a:rPr>
            <a:t>Delivery</a:t>
          </a:r>
          <a:endParaRPr lang="en-US" sz="1400" b="1" kern="1200"/>
        </a:p>
      </dsp:txBody>
      <dsp:txXfrm>
        <a:off x="219927" y="950210"/>
        <a:ext cx="1214026" cy="728416"/>
      </dsp:txXfrm>
    </dsp:sp>
    <dsp:sp modelId="{E12C7981-9E77-49DB-A169-93BB572FD713}">
      <dsp:nvSpPr>
        <dsp:cNvPr id="0" name=""/>
        <dsp:cNvSpPr/>
      </dsp:nvSpPr>
      <dsp:spPr>
        <a:xfrm>
          <a:off x="1555356" y="912551"/>
          <a:ext cx="1214026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 Display" panose="020F0302020204030204"/>
            </a:rPr>
            <a:t>Executes Standard Work</a:t>
          </a:r>
          <a:endParaRPr lang="en-US" sz="1400" b="1" kern="1200"/>
        </a:p>
      </dsp:txBody>
      <dsp:txXfrm>
        <a:off x="1555356" y="912551"/>
        <a:ext cx="1214026" cy="728416"/>
      </dsp:txXfrm>
    </dsp:sp>
    <dsp:sp modelId="{C795AC6B-65C9-4F91-9B5D-E04A1765E1B1}">
      <dsp:nvSpPr>
        <dsp:cNvPr id="0" name=""/>
        <dsp:cNvSpPr/>
      </dsp:nvSpPr>
      <dsp:spPr>
        <a:xfrm>
          <a:off x="219927" y="1762370"/>
          <a:ext cx="1214026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 Display" panose="020F0302020204030204"/>
            </a:rPr>
            <a:t>Integrity</a:t>
          </a:r>
          <a:endParaRPr lang="en-US" sz="1400" b="1" kern="1200"/>
        </a:p>
      </dsp:txBody>
      <dsp:txXfrm>
        <a:off x="219927" y="1762370"/>
        <a:ext cx="1214026" cy="728416"/>
      </dsp:txXfrm>
    </dsp:sp>
    <dsp:sp modelId="{6FC7CD50-FCC0-447D-93DD-F315C94E2980}">
      <dsp:nvSpPr>
        <dsp:cNvPr id="0" name=""/>
        <dsp:cNvSpPr/>
      </dsp:nvSpPr>
      <dsp:spPr>
        <a:xfrm>
          <a:off x="1555356" y="1663655"/>
          <a:ext cx="1214026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 Display" panose="020F0302020204030204"/>
            </a:rPr>
            <a:t>Respectful</a:t>
          </a:r>
          <a:endParaRPr lang="en-US" sz="1400" b="1" kern="1200"/>
        </a:p>
      </dsp:txBody>
      <dsp:txXfrm>
        <a:off x="1555356" y="1663655"/>
        <a:ext cx="1214026" cy="728416"/>
      </dsp:txXfrm>
    </dsp:sp>
    <dsp:sp modelId="{57F21CC0-A214-41AF-AD8A-8CBEAC0714E6}">
      <dsp:nvSpPr>
        <dsp:cNvPr id="0" name=""/>
        <dsp:cNvSpPr/>
      </dsp:nvSpPr>
      <dsp:spPr>
        <a:xfrm>
          <a:off x="58801" y="2513474"/>
          <a:ext cx="1214026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 Display" panose="020F0302020204030204"/>
            </a:rPr>
            <a:t>    Driven  </a:t>
          </a:r>
          <a:endParaRPr lang="en-US" sz="1400" b="1" kern="1200"/>
        </a:p>
      </dsp:txBody>
      <dsp:txXfrm>
        <a:off x="58801" y="2513474"/>
        <a:ext cx="1214026" cy="728416"/>
      </dsp:txXfrm>
    </dsp:sp>
    <dsp:sp modelId="{F205E96B-47B0-4EA7-A065-32D7CB4EADFC}">
      <dsp:nvSpPr>
        <dsp:cNvPr id="0" name=""/>
        <dsp:cNvSpPr/>
      </dsp:nvSpPr>
      <dsp:spPr>
        <a:xfrm>
          <a:off x="1394231" y="2464065"/>
          <a:ext cx="1536277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 Display" panose="020F0302020204030204"/>
            </a:rPr>
            <a:t>Humble</a:t>
          </a:r>
          <a:endParaRPr lang="en-US" sz="1400" b="1" kern="1200"/>
        </a:p>
      </dsp:txBody>
      <dsp:txXfrm>
        <a:off x="1394231" y="2464065"/>
        <a:ext cx="1536277" cy="728416"/>
      </dsp:txXfrm>
    </dsp:sp>
    <dsp:sp modelId="{27FEC81F-3C5B-4768-B6F3-D77CC0FDC7D1}">
      <dsp:nvSpPr>
        <dsp:cNvPr id="0" name=""/>
        <dsp:cNvSpPr/>
      </dsp:nvSpPr>
      <dsp:spPr>
        <a:xfrm>
          <a:off x="715116" y="3313884"/>
          <a:ext cx="1214026" cy="72841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ptos Display" panose="020F0302020204030204"/>
            </a:rPr>
            <a:t>Accountable</a:t>
          </a:r>
          <a:endParaRPr lang="en-US" sz="1400" b="1" kern="1200"/>
        </a:p>
      </dsp:txBody>
      <dsp:txXfrm>
        <a:off x="715116" y="3313884"/>
        <a:ext cx="1214026" cy="728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76B33-8BD7-46CF-AB03-82CA8FCC983F}" type="datetimeFigureOut"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A4413-5197-4D7A-8821-BD2EBB357A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5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2EC3-E2B1-427D-90A0-5C23E2982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5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66ED8-3707-4FFC-8CDB-77D50A3E3F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7171" y="579993"/>
            <a:ext cx="10497659" cy="5120164"/>
          </a:xfrm>
        </p:spPr>
        <p:txBody>
          <a:bodyPr/>
          <a:lstStyle>
            <a:lvl1pPr>
              <a:spcAft>
                <a:spcPts val="2000"/>
              </a:spcAft>
              <a:defRPr sz="4400" b="1">
                <a:solidFill>
                  <a:schemeClr val="tx1"/>
                </a:solidFill>
                <a:latin typeface="+mj-lt"/>
              </a:defRPr>
            </a:lvl1pPr>
            <a:lvl2pPr marL="360000" indent="-360000">
              <a:spcBef>
                <a:spcPts val="0"/>
              </a:spcBef>
              <a:defRPr sz="3200" b="0">
                <a:solidFill>
                  <a:schemeClr val="tx1"/>
                </a:solidFill>
              </a:defRPr>
            </a:lvl2pPr>
            <a:lvl3pPr marL="720000" indent="-360000">
              <a:defRPr sz="2000">
                <a:solidFill>
                  <a:schemeClr val="tx1"/>
                </a:solidFill>
              </a:defRPr>
            </a:lvl3pPr>
            <a:lvl4pPr marL="990000" indent="-270000">
              <a:defRPr sz="2000">
                <a:solidFill>
                  <a:schemeClr val="tx1"/>
                </a:solidFill>
              </a:defRPr>
            </a:lvl4pPr>
            <a:lvl5pPr marL="990000" indent="-270000"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10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Bgrd"/>
          <p:cNvSpPr/>
          <p:nvPr/>
        </p:nvSpPr>
        <p:spPr>
          <a:xfrm>
            <a:off x="416966" y="4712355"/>
            <a:ext cx="11376000" cy="150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10" name="Rectangle 9"/>
          <p:cNvSpPr/>
          <p:nvPr/>
        </p:nvSpPr>
        <p:spPr>
          <a:xfrm>
            <a:off x="416966" y="6218861"/>
            <a:ext cx="11376000" cy="270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4800" y="68616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>
          <a:xfrm>
            <a:off x="-480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2" y="5234863"/>
            <a:ext cx="10224000" cy="396000"/>
          </a:xfrm>
        </p:spPr>
        <p:txBody>
          <a:bodyPr lIns="0" tIns="0" rIns="0" bIns="0" anchor="b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82662" y="5616000"/>
            <a:ext cx="10224000" cy="396000"/>
          </a:xfr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5DAA1C9-31FB-4FA0-99AC-7C580C31CC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71" y="514800"/>
            <a:ext cx="3469458" cy="5212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D8966D3-21F3-4A53-AFB9-1A2B8F4DB3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66" y="1477669"/>
            <a:ext cx="11376000" cy="32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3988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AC0A6A5-A821-C22A-8125-1D728601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800" y="68616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PROPRIETARY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990AB3B-40DC-6A24-BD7C-84F1965A38E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-4800" y="68616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BC839FE-8432-556A-FD91-18D1D48D15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4800" y="6858000"/>
            <a:ext cx="0" cy="0"/>
          </a:xfrm>
        </p:spPr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FDD14E-6276-88B3-1C2B-07BD8E9B90A1}"/>
              </a:ext>
            </a:extLst>
          </p:cNvPr>
          <p:cNvSpPr/>
          <p:nvPr userDrawn="1"/>
        </p:nvSpPr>
        <p:spPr>
          <a:xfrm>
            <a:off x="0" y="6766904"/>
            <a:ext cx="12192000" cy="102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15" name="Textfeld 8">
            <a:extLst>
              <a:ext uri="{FF2B5EF4-FFF2-40B4-BE49-F238E27FC236}">
                <a16:creationId xmlns:a16="http://schemas.microsoft.com/office/drawing/2014/main" id="{6EE49516-CFD4-A134-EC79-AF74BEFADA88}"/>
              </a:ext>
            </a:extLst>
          </p:cNvPr>
          <p:cNvSpPr txBox="1"/>
          <p:nvPr userDrawn="1"/>
        </p:nvSpPr>
        <p:spPr>
          <a:xfrm>
            <a:off x="9596187" y="6404673"/>
            <a:ext cx="2367213" cy="23194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/>
              <a:t>© WOODWARD, INC.</a:t>
            </a:r>
            <a:r>
              <a:rPr lang="en-US" sz="600">
                <a:solidFill>
                  <a:schemeClr val="tx1"/>
                </a:solidFill>
              </a:rPr>
              <a:t>      </a:t>
            </a:r>
            <a:r>
              <a:rPr lang="en-US" sz="1000" noProof="0">
                <a:solidFill>
                  <a:srgbClr val="640000"/>
                </a:solidFill>
              </a:rPr>
              <a:t>| </a:t>
            </a:r>
            <a:fld id="{DC8EE66E-F181-468C-945E-BF82BFF0D47C}" type="slidenum">
              <a:rPr lang="en-US" sz="1000" noProof="0" smtClean="0">
                <a:solidFill>
                  <a:srgbClr val="640000"/>
                </a:solidFill>
              </a:rPr>
              <a:t>‹#›</a:t>
            </a:fld>
            <a:endParaRPr lang="en-US" sz="1000" noProof="0">
              <a:solidFill>
                <a:srgbClr val="640000"/>
              </a:solidFill>
            </a:endParaRPr>
          </a:p>
        </p:txBody>
      </p:sp>
      <p:pic>
        <p:nvPicPr>
          <p:cNvPr id="16" name="Grafik 12">
            <a:extLst>
              <a:ext uri="{FF2B5EF4-FFF2-40B4-BE49-F238E27FC236}">
                <a16:creationId xmlns:a16="http://schemas.microsoft.com/office/drawing/2014/main" id="{FB6B14C5-85D0-12EE-CD7B-FFA8C90F66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86"/>
          <a:stretch/>
        </p:blipFill>
        <p:spPr>
          <a:xfrm>
            <a:off x="228600" y="6400800"/>
            <a:ext cx="381449" cy="2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866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AC0A6A5-A821-C22A-8125-1D728601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800" y="68616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PROPRIETARY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990AB3B-40DC-6A24-BD7C-84F1965A38E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-4800" y="68616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BC839FE-8432-556A-FD91-18D1D48D15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4800" y="6858000"/>
            <a:ext cx="0" cy="0"/>
          </a:xfrm>
        </p:spPr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FDD14E-6276-88B3-1C2B-07BD8E9B90A1}"/>
              </a:ext>
            </a:extLst>
          </p:cNvPr>
          <p:cNvSpPr/>
          <p:nvPr userDrawn="1"/>
        </p:nvSpPr>
        <p:spPr>
          <a:xfrm>
            <a:off x="0" y="6766904"/>
            <a:ext cx="12192000" cy="102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15" name="Textfeld 8">
            <a:extLst>
              <a:ext uri="{FF2B5EF4-FFF2-40B4-BE49-F238E27FC236}">
                <a16:creationId xmlns:a16="http://schemas.microsoft.com/office/drawing/2014/main" id="{6EE49516-CFD4-A134-EC79-AF74BEFADA88}"/>
              </a:ext>
            </a:extLst>
          </p:cNvPr>
          <p:cNvSpPr txBox="1"/>
          <p:nvPr userDrawn="1"/>
        </p:nvSpPr>
        <p:spPr>
          <a:xfrm>
            <a:off x="9596187" y="6404673"/>
            <a:ext cx="2367213" cy="23194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/>
              <a:t>© WOODWARD, INC.</a:t>
            </a:r>
            <a:r>
              <a:rPr lang="en-US" sz="600">
                <a:solidFill>
                  <a:schemeClr val="tx1"/>
                </a:solidFill>
              </a:rPr>
              <a:t>      </a:t>
            </a:r>
            <a:r>
              <a:rPr lang="en-US" sz="1000" noProof="0">
                <a:solidFill>
                  <a:srgbClr val="640000"/>
                </a:solidFill>
              </a:rPr>
              <a:t>| </a:t>
            </a:r>
            <a:fld id="{DC8EE66E-F181-468C-945E-BF82BFF0D47C}" type="slidenum">
              <a:rPr lang="en-US" sz="1000" noProof="0" smtClean="0">
                <a:solidFill>
                  <a:srgbClr val="640000"/>
                </a:solidFill>
              </a:rPr>
              <a:t>‹#›</a:t>
            </a:fld>
            <a:endParaRPr lang="en-US" sz="1000" noProof="0">
              <a:solidFill>
                <a:srgbClr val="640000"/>
              </a:solidFill>
            </a:endParaRPr>
          </a:p>
        </p:txBody>
      </p:sp>
      <p:pic>
        <p:nvPicPr>
          <p:cNvPr id="16" name="Grafik 12">
            <a:extLst>
              <a:ext uri="{FF2B5EF4-FFF2-40B4-BE49-F238E27FC236}">
                <a16:creationId xmlns:a16="http://schemas.microsoft.com/office/drawing/2014/main" id="{FB6B14C5-85D0-12EE-CD7B-FFA8C90F66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86"/>
          <a:stretch/>
        </p:blipFill>
        <p:spPr>
          <a:xfrm>
            <a:off x="228600" y="6400800"/>
            <a:ext cx="381449" cy="267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545945-95CA-4C57-C89B-C4F6D97DACCB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11574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4691804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AC0A6A5-A821-C22A-8125-1D728601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800" y="68616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PROPRIETARY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990AB3B-40DC-6A24-BD7C-84F1965A38E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-4800" y="68616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BC839FE-8432-556A-FD91-18D1D48D15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4800" y="6858000"/>
            <a:ext cx="0" cy="0"/>
          </a:xfrm>
        </p:spPr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FDD14E-6276-88B3-1C2B-07BD8E9B90A1}"/>
              </a:ext>
            </a:extLst>
          </p:cNvPr>
          <p:cNvSpPr/>
          <p:nvPr userDrawn="1"/>
        </p:nvSpPr>
        <p:spPr>
          <a:xfrm>
            <a:off x="0" y="6766904"/>
            <a:ext cx="12192000" cy="102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15" name="Textfeld 8">
            <a:extLst>
              <a:ext uri="{FF2B5EF4-FFF2-40B4-BE49-F238E27FC236}">
                <a16:creationId xmlns:a16="http://schemas.microsoft.com/office/drawing/2014/main" id="{6EE49516-CFD4-A134-EC79-AF74BEFADA88}"/>
              </a:ext>
            </a:extLst>
          </p:cNvPr>
          <p:cNvSpPr txBox="1"/>
          <p:nvPr userDrawn="1"/>
        </p:nvSpPr>
        <p:spPr>
          <a:xfrm>
            <a:off x="9596187" y="6404673"/>
            <a:ext cx="2367213" cy="23194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/>
              <a:t>© WOODWARD, INC.</a:t>
            </a:r>
            <a:r>
              <a:rPr lang="en-US" sz="600">
                <a:solidFill>
                  <a:schemeClr val="tx1"/>
                </a:solidFill>
              </a:rPr>
              <a:t>      </a:t>
            </a:r>
            <a:r>
              <a:rPr lang="en-US" sz="1000" noProof="0">
                <a:solidFill>
                  <a:srgbClr val="640000"/>
                </a:solidFill>
              </a:rPr>
              <a:t>| </a:t>
            </a:r>
            <a:fld id="{DC8EE66E-F181-468C-945E-BF82BFF0D47C}" type="slidenum">
              <a:rPr lang="en-US" sz="1000" noProof="0" smtClean="0">
                <a:solidFill>
                  <a:srgbClr val="640000"/>
                </a:solidFill>
              </a:rPr>
              <a:t>‹#›</a:t>
            </a:fld>
            <a:endParaRPr lang="en-US" sz="1000" noProof="0">
              <a:solidFill>
                <a:srgbClr val="640000"/>
              </a:solidFill>
            </a:endParaRPr>
          </a:p>
        </p:txBody>
      </p:sp>
      <p:pic>
        <p:nvPicPr>
          <p:cNvPr id="16" name="Grafik 12">
            <a:extLst>
              <a:ext uri="{FF2B5EF4-FFF2-40B4-BE49-F238E27FC236}">
                <a16:creationId xmlns:a16="http://schemas.microsoft.com/office/drawing/2014/main" id="{FB6B14C5-85D0-12EE-CD7B-FFA8C90F66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86"/>
          <a:stretch/>
        </p:blipFill>
        <p:spPr>
          <a:xfrm>
            <a:off x="6016235" y="6368744"/>
            <a:ext cx="381449" cy="2678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BFABDF-60C4-0B60-AF93-85B54C8D9CBE}"/>
              </a:ext>
            </a:extLst>
          </p:cNvPr>
          <p:cNvSpPr/>
          <p:nvPr userDrawn="1"/>
        </p:nvSpPr>
        <p:spPr>
          <a:xfrm>
            <a:off x="0" y="-4891"/>
            <a:ext cx="5870877" cy="68677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19343397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AC0A6A5-A821-C22A-8125-1D728601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800" y="68616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PROPRIETARY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990AB3B-40DC-6A24-BD7C-84F1965A38E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-4800" y="68616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BC839FE-8432-556A-FD91-18D1D48D15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-4800" y="6858000"/>
            <a:ext cx="0" cy="0"/>
          </a:xfrm>
        </p:spPr>
        <p:txBody>
          <a:bodyPr/>
          <a:lstStyle/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FDD14E-6276-88B3-1C2B-07BD8E9B90A1}"/>
              </a:ext>
            </a:extLst>
          </p:cNvPr>
          <p:cNvSpPr/>
          <p:nvPr userDrawn="1"/>
        </p:nvSpPr>
        <p:spPr>
          <a:xfrm>
            <a:off x="-12700" y="6668676"/>
            <a:ext cx="12204700" cy="18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15" name="Textfeld 8">
            <a:extLst>
              <a:ext uri="{FF2B5EF4-FFF2-40B4-BE49-F238E27FC236}">
                <a16:creationId xmlns:a16="http://schemas.microsoft.com/office/drawing/2014/main" id="{6EE49516-CFD4-A134-EC79-AF74BEFADA88}"/>
              </a:ext>
            </a:extLst>
          </p:cNvPr>
          <p:cNvSpPr txBox="1"/>
          <p:nvPr userDrawn="1"/>
        </p:nvSpPr>
        <p:spPr>
          <a:xfrm>
            <a:off x="9596187" y="6404673"/>
            <a:ext cx="2367213" cy="23194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600"/>
              <a:t>© WOODWARD, INC.</a:t>
            </a:r>
            <a:r>
              <a:rPr lang="en-US" sz="600">
                <a:solidFill>
                  <a:schemeClr val="tx1"/>
                </a:solidFill>
              </a:rPr>
              <a:t>      </a:t>
            </a:r>
            <a:r>
              <a:rPr lang="en-US" sz="1000" noProof="0">
                <a:solidFill>
                  <a:srgbClr val="640000"/>
                </a:solidFill>
              </a:rPr>
              <a:t>| </a:t>
            </a:r>
            <a:fld id="{DC8EE66E-F181-468C-945E-BF82BFF0D47C}" type="slidenum">
              <a:rPr lang="en-US" sz="1000" noProof="0" smtClean="0">
                <a:solidFill>
                  <a:srgbClr val="640000"/>
                </a:solidFill>
              </a:rPr>
              <a:t>‹#›</a:t>
            </a:fld>
            <a:endParaRPr lang="en-US" sz="1000" noProof="0">
              <a:solidFill>
                <a:srgbClr val="640000"/>
              </a:solidFill>
            </a:endParaRPr>
          </a:p>
        </p:txBody>
      </p:sp>
      <p:pic>
        <p:nvPicPr>
          <p:cNvPr id="16" name="Grafik 12">
            <a:extLst>
              <a:ext uri="{FF2B5EF4-FFF2-40B4-BE49-F238E27FC236}">
                <a16:creationId xmlns:a16="http://schemas.microsoft.com/office/drawing/2014/main" id="{FB6B14C5-85D0-12EE-CD7B-FFA8C90F66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586"/>
          <a:stretch/>
        </p:blipFill>
        <p:spPr>
          <a:xfrm>
            <a:off x="228600" y="6400800"/>
            <a:ext cx="381449" cy="267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648DFA-686C-D283-46F8-2934D9C70D0B}"/>
              </a:ext>
            </a:extLst>
          </p:cNvPr>
          <p:cNvSpPr/>
          <p:nvPr userDrawn="1"/>
        </p:nvSpPr>
        <p:spPr>
          <a:xfrm>
            <a:off x="-12700" y="1258476"/>
            <a:ext cx="12204700" cy="5410200"/>
          </a:xfrm>
          <a:prstGeom prst="rect">
            <a:avLst/>
          </a:prstGeom>
          <a:gradFill flip="none" rotWithShape="1">
            <a:gsLst>
              <a:gs pos="50000">
                <a:srgbClr val="747A7D"/>
              </a:gs>
              <a:gs pos="7000">
                <a:schemeClr val="tx1"/>
              </a:gs>
              <a:gs pos="100000">
                <a:schemeClr val="tx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lvl="0" algn="ctr"/>
            <a:endParaRPr lang="en-US" sz="2000"/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2AF3F491-2A86-DFF4-FBE9-D36730326FAF}"/>
              </a:ext>
            </a:extLst>
          </p:cNvPr>
          <p:cNvSpPr/>
          <p:nvPr userDrawn="1"/>
        </p:nvSpPr>
        <p:spPr>
          <a:xfrm>
            <a:off x="1280634" y="1447800"/>
            <a:ext cx="10619497" cy="4055006"/>
          </a:xfrm>
          <a:custGeom>
            <a:avLst/>
            <a:gdLst>
              <a:gd name="connsiteX0" fmla="*/ 1018471 w 10619497"/>
              <a:gd name="connsiteY0" fmla="*/ 1198055 h 4055006"/>
              <a:gd name="connsiteX1" fmla="*/ 1746641 w 10619497"/>
              <a:gd name="connsiteY1" fmla="*/ 3593134 h 4055006"/>
              <a:gd name="connsiteX2" fmla="*/ 0 w 10619497"/>
              <a:gd name="connsiteY2" fmla="*/ 2258004 h 4055006"/>
              <a:gd name="connsiteX3" fmla="*/ 1018471 w 10619497"/>
              <a:gd name="connsiteY3" fmla="*/ 1198055 h 4055006"/>
              <a:gd name="connsiteX4" fmla="*/ 1741594 w 10619497"/>
              <a:gd name="connsiteY4" fmla="*/ 0 h 4055006"/>
              <a:gd name="connsiteX5" fmla="*/ 3022702 w 10619497"/>
              <a:gd name="connsiteY5" fmla="*/ 0 h 4055006"/>
              <a:gd name="connsiteX6" fmla="*/ 3270144 w 10619497"/>
              <a:gd name="connsiteY6" fmla="*/ 912312 h 4055006"/>
              <a:gd name="connsiteX7" fmla="*/ 3542363 w 10619497"/>
              <a:gd name="connsiteY7" fmla="*/ 1918542 h 4055006"/>
              <a:gd name="connsiteX8" fmla="*/ 3846062 w 10619497"/>
              <a:gd name="connsiteY8" fmla="*/ 729888 h 4055006"/>
              <a:gd name="connsiteX9" fmla="*/ 4037461 w 10619497"/>
              <a:gd name="connsiteY9" fmla="*/ 0 h 4055006"/>
              <a:gd name="connsiteX10" fmla="*/ 4847860 w 10619497"/>
              <a:gd name="connsiteY10" fmla="*/ 0 h 4055006"/>
              <a:gd name="connsiteX11" fmla="*/ 4831679 w 10619497"/>
              <a:gd name="connsiteY11" fmla="*/ 61633 h 4055006"/>
              <a:gd name="connsiteX12" fmla="*/ 3911257 w 10619497"/>
              <a:gd name="connsiteY12" fmla="*/ 3351832 h 4055006"/>
              <a:gd name="connsiteX13" fmla="*/ 5518167 w 10619497"/>
              <a:gd name="connsiteY13" fmla="*/ 3429381 h 4055006"/>
              <a:gd name="connsiteX14" fmla="*/ 9024552 w 10619497"/>
              <a:gd name="connsiteY14" fmla="*/ 2642265 h 4055006"/>
              <a:gd name="connsiteX15" fmla="*/ 9370644 w 10619497"/>
              <a:gd name="connsiteY15" fmla="*/ 2153206 h 4055006"/>
              <a:gd name="connsiteX16" fmla="*/ 9370644 w 10619497"/>
              <a:gd name="connsiteY16" fmla="*/ 2153289 h 4055006"/>
              <a:gd name="connsiteX17" fmla="*/ 7670901 w 10619497"/>
              <a:gd name="connsiteY17" fmla="*/ 1083474 h 4055006"/>
              <a:gd name="connsiteX18" fmla="*/ 6757238 w 10619497"/>
              <a:gd name="connsiteY18" fmla="*/ 927321 h 4055006"/>
              <a:gd name="connsiteX19" fmla="*/ 6429740 w 10619497"/>
              <a:gd name="connsiteY19" fmla="*/ 2346464 h 4055006"/>
              <a:gd name="connsiteX20" fmla="*/ 5810815 w 10619497"/>
              <a:gd name="connsiteY20" fmla="*/ 2607332 h 4055006"/>
              <a:gd name="connsiteX21" fmla="*/ 5045651 w 10619497"/>
              <a:gd name="connsiteY21" fmla="*/ 30205 h 4055006"/>
              <a:gd name="connsiteX22" fmla="*/ 5036461 w 10619497"/>
              <a:gd name="connsiteY22" fmla="*/ 0 h 4055006"/>
              <a:gd name="connsiteX23" fmla="*/ 6179022 w 10619497"/>
              <a:gd name="connsiteY23" fmla="*/ 0 h 4055006"/>
              <a:gd name="connsiteX24" fmla="*/ 6289730 w 10619497"/>
              <a:gd name="connsiteY24" fmla="*/ 431261 h 4055006"/>
              <a:gd name="connsiteX25" fmla="*/ 6402408 w 10619497"/>
              <a:gd name="connsiteY25" fmla="*/ 902263 h 4055006"/>
              <a:gd name="connsiteX26" fmla="*/ 6613777 w 10619497"/>
              <a:gd name="connsiteY26" fmla="*/ 0 h 4055006"/>
              <a:gd name="connsiteX27" fmla="*/ 6983535 w 10619497"/>
              <a:gd name="connsiteY27" fmla="*/ 0 h 4055006"/>
              <a:gd name="connsiteX28" fmla="*/ 6851116 w 10619497"/>
              <a:gd name="connsiteY28" fmla="*/ 534414 h 4055006"/>
              <a:gd name="connsiteX29" fmla="*/ 10619497 w 10619497"/>
              <a:gd name="connsiteY29" fmla="*/ 2255905 h 4055006"/>
              <a:gd name="connsiteX30" fmla="*/ 5308662 w 10619497"/>
              <a:gd name="connsiteY30" fmla="*/ 4054944 h 4055006"/>
              <a:gd name="connsiteX31" fmla="*/ 2833841 w 10619497"/>
              <a:gd name="connsiteY31" fmla="*/ 3847447 h 4055006"/>
              <a:gd name="connsiteX32" fmla="*/ 1854491 w 10619497"/>
              <a:gd name="connsiteY32" fmla="*/ 355652 h 405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619497" h="4055006">
                <a:moveTo>
                  <a:pt x="1018471" y="1198055"/>
                </a:moveTo>
                <a:cubicBezTo>
                  <a:pt x="1332866" y="2149969"/>
                  <a:pt x="1620012" y="3069142"/>
                  <a:pt x="1746641" y="3593134"/>
                </a:cubicBezTo>
                <a:cubicBezTo>
                  <a:pt x="675689" y="3263455"/>
                  <a:pt x="0" y="2787498"/>
                  <a:pt x="0" y="2258004"/>
                </a:cubicBezTo>
                <a:cubicBezTo>
                  <a:pt x="0" y="1861778"/>
                  <a:pt x="375533" y="1494984"/>
                  <a:pt x="1018471" y="1198055"/>
                </a:cubicBezTo>
                <a:close/>
                <a:moveTo>
                  <a:pt x="1741594" y="0"/>
                </a:moveTo>
                <a:lnTo>
                  <a:pt x="3022702" y="0"/>
                </a:lnTo>
                <a:lnTo>
                  <a:pt x="3270144" y="912312"/>
                </a:lnTo>
                <a:cubicBezTo>
                  <a:pt x="3362018" y="1249359"/>
                  <a:pt x="3453110" y="1583950"/>
                  <a:pt x="3542363" y="1918542"/>
                </a:cubicBezTo>
                <a:cubicBezTo>
                  <a:pt x="3641420" y="1518715"/>
                  <a:pt x="3743347" y="1123259"/>
                  <a:pt x="3846062" y="729888"/>
                </a:cubicBezTo>
                <a:lnTo>
                  <a:pt x="4037461" y="0"/>
                </a:lnTo>
                <a:lnTo>
                  <a:pt x="4847860" y="0"/>
                </a:lnTo>
                <a:lnTo>
                  <a:pt x="4831679" y="61633"/>
                </a:lnTo>
                <a:cubicBezTo>
                  <a:pt x="4599833" y="937905"/>
                  <a:pt x="4030659" y="2933115"/>
                  <a:pt x="3911257" y="3351832"/>
                </a:cubicBezTo>
                <a:cubicBezTo>
                  <a:pt x="4317350" y="3385720"/>
                  <a:pt x="5042210" y="3429381"/>
                  <a:pt x="5518167" y="3429381"/>
                </a:cubicBezTo>
                <a:cubicBezTo>
                  <a:pt x="7094509" y="3429381"/>
                  <a:pt x="8447115" y="3101893"/>
                  <a:pt x="9024552" y="2642265"/>
                </a:cubicBezTo>
                <a:cubicBezTo>
                  <a:pt x="9230913" y="2491614"/>
                  <a:pt x="9353178" y="2326816"/>
                  <a:pt x="9370644" y="2153206"/>
                </a:cubicBezTo>
                <a:lnTo>
                  <a:pt x="9370644" y="2153289"/>
                </a:lnTo>
                <a:cubicBezTo>
                  <a:pt x="9417542" y="1698025"/>
                  <a:pt x="8734170" y="1298480"/>
                  <a:pt x="7670901" y="1083474"/>
                </a:cubicBezTo>
                <a:cubicBezTo>
                  <a:pt x="7369507" y="1014360"/>
                  <a:pt x="7064472" y="962236"/>
                  <a:pt x="6757238" y="927321"/>
                </a:cubicBezTo>
                <a:cubicBezTo>
                  <a:pt x="6645856" y="1398162"/>
                  <a:pt x="6536693" y="1871204"/>
                  <a:pt x="6429740" y="2346464"/>
                </a:cubicBezTo>
                <a:lnTo>
                  <a:pt x="5810815" y="2607332"/>
                </a:lnTo>
                <a:cubicBezTo>
                  <a:pt x="5596170" y="1832121"/>
                  <a:pt x="5250367" y="702405"/>
                  <a:pt x="5045651" y="30205"/>
                </a:cubicBezTo>
                <a:lnTo>
                  <a:pt x="5036461" y="0"/>
                </a:lnTo>
                <a:lnTo>
                  <a:pt x="6179022" y="0"/>
                </a:lnTo>
                <a:lnTo>
                  <a:pt x="6289730" y="431261"/>
                </a:lnTo>
                <a:cubicBezTo>
                  <a:pt x="6328817" y="588175"/>
                  <a:pt x="6366525" y="745065"/>
                  <a:pt x="6402408" y="902263"/>
                </a:cubicBezTo>
                <a:lnTo>
                  <a:pt x="6613777" y="0"/>
                </a:lnTo>
                <a:lnTo>
                  <a:pt x="6983535" y="0"/>
                </a:lnTo>
                <a:lnTo>
                  <a:pt x="6851116" y="534414"/>
                </a:lnTo>
                <a:cubicBezTo>
                  <a:pt x="9032236" y="758159"/>
                  <a:pt x="10619497" y="1443722"/>
                  <a:pt x="10619497" y="2255905"/>
                </a:cubicBezTo>
                <a:cubicBezTo>
                  <a:pt x="10619497" y="3249308"/>
                  <a:pt x="8241883" y="4054944"/>
                  <a:pt x="5308662" y="4054944"/>
                </a:cubicBezTo>
                <a:cubicBezTo>
                  <a:pt x="4479278" y="4057401"/>
                  <a:pt x="3651241" y="3987976"/>
                  <a:pt x="2833841" y="3847447"/>
                </a:cubicBezTo>
                <a:cubicBezTo>
                  <a:pt x="2614857" y="2972104"/>
                  <a:pt x="2260234" y="1666927"/>
                  <a:pt x="1854491" y="355652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137150-5380-1192-33C9-F491672D604E}"/>
              </a:ext>
            </a:extLst>
          </p:cNvPr>
          <p:cNvGrpSpPr/>
          <p:nvPr userDrawn="1"/>
        </p:nvGrpSpPr>
        <p:grpSpPr>
          <a:xfrm>
            <a:off x="4368916" y="528204"/>
            <a:ext cx="3454167" cy="491159"/>
            <a:chOff x="3081594" y="3000375"/>
            <a:chExt cx="6028810" cy="857256"/>
          </a:xfrm>
        </p:grpSpPr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C8ACE176-15BF-6BEF-7DD7-7E685D52A45C}"/>
                </a:ext>
              </a:extLst>
            </p:cNvPr>
            <p:cNvSpPr/>
            <p:nvPr/>
          </p:nvSpPr>
          <p:spPr>
            <a:xfrm>
              <a:off x="4520335" y="3291239"/>
              <a:ext cx="4590069" cy="383381"/>
            </a:xfrm>
            <a:custGeom>
              <a:avLst/>
              <a:gdLst>
                <a:gd name="connsiteX0" fmla="*/ 131445 w 4590069"/>
                <a:gd name="connsiteY0" fmla="*/ 5001 h 383381"/>
                <a:gd name="connsiteX1" fmla="*/ 190262 w 4590069"/>
                <a:gd name="connsiteY1" fmla="*/ 216103 h 383381"/>
                <a:gd name="connsiteX2" fmla="*/ 273606 w 4590069"/>
                <a:gd name="connsiteY2" fmla="*/ 5001 h 383381"/>
                <a:gd name="connsiteX3" fmla="*/ 343614 w 4590069"/>
                <a:gd name="connsiteY3" fmla="*/ 5001 h 383381"/>
                <a:gd name="connsiteX4" fmla="*/ 422910 w 4590069"/>
                <a:gd name="connsiteY4" fmla="*/ 216103 h 383381"/>
                <a:gd name="connsiteX5" fmla="*/ 485413 w 4590069"/>
                <a:gd name="connsiteY5" fmla="*/ 5001 h 383381"/>
                <a:gd name="connsiteX6" fmla="*/ 568757 w 4590069"/>
                <a:gd name="connsiteY6" fmla="*/ 5001 h 383381"/>
                <a:gd name="connsiteX7" fmla="*/ 445056 w 4590069"/>
                <a:gd name="connsiteY7" fmla="*/ 377666 h 383381"/>
                <a:gd name="connsiteX8" fmla="*/ 370522 w 4590069"/>
                <a:gd name="connsiteY8" fmla="*/ 377666 h 383381"/>
                <a:gd name="connsiteX9" fmla="*/ 285874 w 4590069"/>
                <a:gd name="connsiteY9" fmla="*/ 148952 h 383381"/>
                <a:gd name="connsiteX10" fmla="*/ 198244 w 4590069"/>
                <a:gd name="connsiteY10" fmla="*/ 377666 h 383381"/>
                <a:gd name="connsiteX11" fmla="*/ 123711 w 4590069"/>
                <a:gd name="connsiteY11" fmla="*/ 377666 h 383381"/>
                <a:gd name="connsiteX12" fmla="*/ 0 w 4590069"/>
                <a:gd name="connsiteY12" fmla="*/ 5001 h 383381"/>
                <a:gd name="connsiteX13" fmla="*/ 676989 w 4590069"/>
                <a:gd name="connsiteY13" fmla="*/ 191929 h 383381"/>
                <a:gd name="connsiteX14" fmla="*/ 899750 w 4590069"/>
                <a:gd name="connsiteY14" fmla="*/ 0 h 383381"/>
                <a:gd name="connsiteX15" fmla="*/ 1118349 w 4590069"/>
                <a:gd name="connsiteY15" fmla="*/ 185737 h 383381"/>
                <a:gd name="connsiteX16" fmla="*/ 894274 w 4590069"/>
                <a:gd name="connsiteY16" fmla="*/ 383381 h 383381"/>
                <a:gd name="connsiteX17" fmla="*/ 676866 w 4590069"/>
                <a:gd name="connsiteY17" fmla="*/ 192881 h 383381"/>
                <a:gd name="connsiteX18" fmla="*/ 812721 w 4590069"/>
                <a:gd name="connsiteY18" fmla="*/ 193596 h 383381"/>
                <a:gd name="connsiteX19" fmla="*/ 897369 w 4590069"/>
                <a:gd name="connsiteY19" fmla="*/ 321231 h 383381"/>
                <a:gd name="connsiteX20" fmla="*/ 982618 w 4590069"/>
                <a:gd name="connsiteY20" fmla="*/ 184671 h 383381"/>
                <a:gd name="connsiteX21" fmla="*/ 899274 w 4590069"/>
                <a:gd name="connsiteY21" fmla="*/ 60960 h 383381"/>
                <a:gd name="connsiteX22" fmla="*/ 812835 w 4590069"/>
                <a:gd name="connsiteY22" fmla="*/ 193119 h 383381"/>
                <a:gd name="connsiteX23" fmla="*/ 1255633 w 4590069"/>
                <a:gd name="connsiteY23" fmla="*/ 191929 h 383381"/>
                <a:gd name="connsiteX24" fmla="*/ 1478394 w 4590069"/>
                <a:gd name="connsiteY24" fmla="*/ 0 h 383381"/>
                <a:gd name="connsiteX25" fmla="*/ 1696993 w 4590069"/>
                <a:gd name="connsiteY25" fmla="*/ 185737 h 383381"/>
                <a:gd name="connsiteX26" fmla="*/ 1472918 w 4590069"/>
                <a:gd name="connsiteY26" fmla="*/ 383381 h 383381"/>
                <a:gd name="connsiteX27" fmla="*/ 1255509 w 4590069"/>
                <a:gd name="connsiteY27" fmla="*/ 192881 h 383381"/>
                <a:gd name="connsiteX28" fmla="*/ 1391364 w 4590069"/>
                <a:gd name="connsiteY28" fmla="*/ 193596 h 383381"/>
                <a:gd name="connsiteX29" fmla="*/ 1476013 w 4590069"/>
                <a:gd name="connsiteY29" fmla="*/ 321231 h 383381"/>
                <a:gd name="connsiteX30" fmla="*/ 1561262 w 4590069"/>
                <a:gd name="connsiteY30" fmla="*/ 184671 h 383381"/>
                <a:gd name="connsiteX31" fmla="*/ 1477918 w 4590069"/>
                <a:gd name="connsiteY31" fmla="*/ 60960 h 383381"/>
                <a:gd name="connsiteX32" fmla="*/ 1391479 w 4590069"/>
                <a:gd name="connsiteY32" fmla="*/ 193119 h 383381"/>
                <a:gd name="connsiteX33" fmla="*/ 2002974 w 4590069"/>
                <a:gd name="connsiteY33" fmla="*/ 5001 h 383381"/>
                <a:gd name="connsiteX34" fmla="*/ 2193474 w 4590069"/>
                <a:gd name="connsiteY34" fmla="*/ 39414 h 383381"/>
                <a:gd name="connsiteX35" fmla="*/ 2264912 w 4590069"/>
                <a:gd name="connsiteY35" fmla="*/ 180023 h 383381"/>
                <a:gd name="connsiteX36" fmla="*/ 2168233 w 4590069"/>
                <a:gd name="connsiteY36" fmla="*/ 349444 h 383381"/>
                <a:gd name="connsiteX37" fmla="*/ 1994640 w 4590069"/>
                <a:gd name="connsiteY37" fmla="*/ 377666 h 383381"/>
                <a:gd name="connsiteX38" fmla="*/ 1858318 w 4590069"/>
                <a:gd name="connsiteY38" fmla="*/ 377666 h 383381"/>
                <a:gd name="connsiteX39" fmla="*/ 1858318 w 4590069"/>
                <a:gd name="connsiteY39" fmla="*/ 5001 h 383381"/>
                <a:gd name="connsiteX40" fmla="*/ 1985591 w 4590069"/>
                <a:gd name="connsiteY40" fmla="*/ 68228 h 383381"/>
                <a:gd name="connsiteX41" fmla="*/ 1985591 w 4590069"/>
                <a:gd name="connsiteY41" fmla="*/ 314449 h 383381"/>
                <a:gd name="connsiteX42" fmla="*/ 2012623 w 4590069"/>
                <a:gd name="connsiteY42" fmla="*/ 314449 h 383381"/>
                <a:gd name="connsiteX43" fmla="*/ 2130971 w 4590069"/>
                <a:gd name="connsiteY43" fmla="*/ 181813 h 383381"/>
                <a:gd name="connsiteX44" fmla="*/ 2019881 w 4590069"/>
                <a:gd name="connsiteY44" fmla="*/ 68342 h 383381"/>
                <a:gd name="connsiteX45" fmla="*/ 2508275 w 4590069"/>
                <a:gd name="connsiteY45" fmla="*/ 5001 h 383381"/>
                <a:gd name="connsiteX46" fmla="*/ 2567092 w 4590069"/>
                <a:gd name="connsiteY46" fmla="*/ 216103 h 383381"/>
                <a:gd name="connsiteX47" fmla="*/ 2650436 w 4590069"/>
                <a:gd name="connsiteY47" fmla="*/ 5001 h 383381"/>
                <a:gd name="connsiteX48" fmla="*/ 2720683 w 4590069"/>
                <a:gd name="connsiteY48" fmla="*/ 5001 h 383381"/>
                <a:gd name="connsiteX49" fmla="*/ 2799969 w 4590069"/>
                <a:gd name="connsiteY49" fmla="*/ 216103 h 383381"/>
                <a:gd name="connsiteX50" fmla="*/ 2862482 w 4590069"/>
                <a:gd name="connsiteY50" fmla="*/ 5001 h 383381"/>
                <a:gd name="connsiteX51" fmla="*/ 2945825 w 4590069"/>
                <a:gd name="connsiteY51" fmla="*/ 5001 h 383381"/>
                <a:gd name="connsiteX52" fmla="*/ 2822105 w 4590069"/>
                <a:gd name="connsiteY52" fmla="*/ 377666 h 383381"/>
                <a:gd name="connsiteX53" fmla="*/ 2747696 w 4590069"/>
                <a:gd name="connsiteY53" fmla="*/ 377666 h 383381"/>
                <a:gd name="connsiteX54" fmla="*/ 2663047 w 4590069"/>
                <a:gd name="connsiteY54" fmla="*/ 148952 h 383381"/>
                <a:gd name="connsiteX55" fmla="*/ 2575293 w 4590069"/>
                <a:gd name="connsiteY55" fmla="*/ 377666 h 383381"/>
                <a:gd name="connsiteX56" fmla="*/ 2500760 w 4590069"/>
                <a:gd name="connsiteY56" fmla="*/ 377666 h 383381"/>
                <a:gd name="connsiteX57" fmla="*/ 2377059 w 4590069"/>
                <a:gd name="connsiteY57" fmla="*/ 5001 h 383381"/>
                <a:gd name="connsiteX58" fmla="*/ 3269799 w 4590069"/>
                <a:gd name="connsiteY58" fmla="*/ 5001 h 383381"/>
                <a:gd name="connsiteX59" fmla="*/ 3454213 w 4590069"/>
                <a:gd name="connsiteY59" fmla="*/ 377666 h 383381"/>
                <a:gd name="connsiteX60" fmla="*/ 3317891 w 4590069"/>
                <a:gd name="connsiteY60" fmla="*/ 377666 h 383381"/>
                <a:gd name="connsiteX61" fmla="*/ 3283010 w 4590069"/>
                <a:gd name="connsiteY61" fmla="*/ 299799 h 383381"/>
                <a:gd name="connsiteX62" fmla="*/ 3135249 w 4590069"/>
                <a:gd name="connsiteY62" fmla="*/ 299799 h 383381"/>
                <a:gd name="connsiteX63" fmla="*/ 3099530 w 4590069"/>
                <a:gd name="connsiteY63" fmla="*/ 377666 h 383381"/>
                <a:gd name="connsiteX64" fmla="*/ 3011900 w 4590069"/>
                <a:gd name="connsiteY64" fmla="*/ 377666 h 383381"/>
                <a:gd name="connsiteX65" fmla="*/ 3196333 w 4590069"/>
                <a:gd name="connsiteY65" fmla="*/ 5001 h 383381"/>
                <a:gd name="connsiteX66" fmla="*/ 3161690 w 4590069"/>
                <a:gd name="connsiteY66" fmla="*/ 240983 h 383381"/>
                <a:gd name="connsiteX67" fmla="*/ 3256940 w 4590069"/>
                <a:gd name="connsiteY67" fmla="*/ 240983 h 383381"/>
                <a:gd name="connsiteX68" fmla="*/ 3209315 w 4590069"/>
                <a:gd name="connsiteY68" fmla="*/ 135379 h 383381"/>
                <a:gd name="connsiteX69" fmla="*/ 3762108 w 4590069"/>
                <a:gd name="connsiteY69" fmla="*/ 5001 h 383381"/>
                <a:gd name="connsiteX70" fmla="*/ 3895458 w 4590069"/>
                <a:gd name="connsiteY70" fmla="*/ 16316 h 383381"/>
                <a:gd name="connsiteX71" fmla="*/ 3970582 w 4590069"/>
                <a:gd name="connsiteY71" fmla="*/ 103823 h 383381"/>
                <a:gd name="connsiteX72" fmla="*/ 3876885 w 4590069"/>
                <a:gd name="connsiteY72" fmla="*/ 203721 h 383381"/>
                <a:gd name="connsiteX73" fmla="*/ 4013206 w 4590069"/>
                <a:gd name="connsiteY73" fmla="*/ 377666 h 383381"/>
                <a:gd name="connsiteX74" fmla="*/ 3867245 w 4590069"/>
                <a:gd name="connsiteY74" fmla="*/ 377666 h 383381"/>
                <a:gd name="connsiteX75" fmla="*/ 3768185 w 4590069"/>
                <a:gd name="connsiteY75" fmla="*/ 228600 h 383381"/>
                <a:gd name="connsiteX76" fmla="*/ 3734486 w 4590069"/>
                <a:gd name="connsiteY76" fmla="*/ 228600 h 383381"/>
                <a:gd name="connsiteX77" fmla="*/ 3734486 w 4590069"/>
                <a:gd name="connsiteY77" fmla="*/ 377666 h 383381"/>
                <a:gd name="connsiteX78" fmla="*/ 3607213 w 4590069"/>
                <a:gd name="connsiteY78" fmla="*/ 377666 h 383381"/>
                <a:gd name="connsiteX79" fmla="*/ 3607213 w 4590069"/>
                <a:gd name="connsiteY79" fmla="*/ 5001 h 383381"/>
                <a:gd name="connsiteX80" fmla="*/ 3734486 w 4590069"/>
                <a:gd name="connsiteY80" fmla="*/ 68228 h 383381"/>
                <a:gd name="connsiteX81" fmla="*/ 3734486 w 4590069"/>
                <a:gd name="connsiteY81" fmla="*/ 172164 h 383381"/>
                <a:gd name="connsiteX82" fmla="*/ 3755565 w 4590069"/>
                <a:gd name="connsiteY82" fmla="*/ 172164 h 383381"/>
                <a:gd name="connsiteX83" fmla="*/ 3841404 w 4590069"/>
                <a:gd name="connsiteY83" fmla="*/ 117996 h 383381"/>
                <a:gd name="connsiteX84" fmla="*/ 3755565 w 4590069"/>
                <a:gd name="connsiteY84" fmla="*/ 68342 h 383381"/>
                <a:gd name="connsiteX85" fmla="*/ 4328132 w 4590069"/>
                <a:gd name="connsiteY85" fmla="*/ 5001 h 383381"/>
                <a:gd name="connsiteX86" fmla="*/ 4518632 w 4590069"/>
                <a:gd name="connsiteY86" fmla="*/ 39414 h 383381"/>
                <a:gd name="connsiteX87" fmla="*/ 4590069 w 4590069"/>
                <a:gd name="connsiteY87" fmla="*/ 180023 h 383381"/>
                <a:gd name="connsiteX88" fmla="*/ 4493390 w 4590069"/>
                <a:gd name="connsiteY88" fmla="*/ 349444 h 383381"/>
                <a:gd name="connsiteX89" fmla="*/ 4319797 w 4590069"/>
                <a:gd name="connsiteY89" fmla="*/ 377666 h 383381"/>
                <a:gd name="connsiteX90" fmla="*/ 4183466 w 4590069"/>
                <a:gd name="connsiteY90" fmla="*/ 377666 h 383381"/>
                <a:gd name="connsiteX91" fmla="*/ 4183466 w 4590069"/>
                <a:gd name="connsiteY91" fmla="*/ 5001 h 383381"/>
                <a:gd name="connsiteX92" fmla="*/ 4310749 w 4590069"/>
                <a:gd name="connsiteY92" fmla="*/ 68228 h 383381"/>
                <a:gd name="connsiteX93" fmla="*/ 4310749 w 4590069"/>
                <a:gd name="connsiteY93" fmla="*/ 314449 h 383381"/>
                <a:gd name="connsiteX94" fmla="*/ 4337771 w 4590069"/>
                <a:gd name="connsiteY94" fmla="*/ 314449 h 383381"/>
                <a:gd name="connsiteX95" fmla="*/ 4456119 w 4590069"/>
                <a:gd name="connsiteY95" fmla="*/ 181813 h 383381"/>
                <a:gd name="connsiteX96" fmla="*/ 4345038 w 4590069"/>
                <a:gd name="connsiteY96" fmla="*/ 68342 h 3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590069" h="383381">
                  <a:moveTo>
                    <a:pt x="131445" y="5001"/>
                  </a:moveTo>
                  <a:lnTo>
                    <a:pt x="190262" y="216103"/>
                  </a:lnTo>
                  <a:lnTo>
                    <a:pt x="273606" y="5001"/>
                  </a:lnTo>
                  <a:lnTo>
                    <a:pt x="343614" y="5001"/>
                  </a:lnTo>
                  <a:lnTo>
                    <a:pt x="422910" y="216103"/>
                  </a:lnTo>
                  <a:lnTo>
                    <a:pt x="485413" y="5001"/>
                  </a:lnTo>
                  <a:lnTo>
                    <a:pt x="568757" y="5001"/>
                  </a:lnTo>
                  <a:lnTo>
                    <a:pt x="445056" y="377666"/>
                  </a:lnTo>
                  <a:lnTo>
                    <a:pt x="370522" y="377666"/>
                  </a:lnTo>
                  <a:lnTo>
                    <a:pt x="285874" y="148952"/>
                  </a:lnTo>
                  <a:lnTo>
                    <a:pt x="198244" y="377666"/>
                  </a:lnTo>
                  <a:lnTo>
                    <a:pt x="123711" y="377666"/>
                  </a:lnTo>
                  <a:lnTo>
                    <a:pt x="0" y="5001"/>
                  </a:lnTo>
                  <a:close/>
                  <a:moveTo>
                    <a:pt x="676989" y="191929"/>
                  </a:moveTo>
                  <a:cubicBezTo>
                    <a:pt x="676989" y="77276"/>
                    <a:pt x="764734" y="0"/>
                    <a:pt x="899750" y="0"/>
                  </a:cubicBezTo>
                  <a:cubicBezTo>
                    <a:pt x="1012622" y="0"/>
                    <a:pt x="1118349" y="51321"/>
                    <a:pt x="1118349" y="185737"/>
                  </a:cubicBezTo>
                  <a:cubicBezTo>
                    <a:pt x="1118349" y="301466"/>
                    <a:pt x="1038454" y="383381"/>
                    <a:pt x="894274" y="383381"/>
                  </a:cubicBezTo>
                  <a:cubicBezTo>
                    <a:pt x="733301" y="383381"/>
                    <a:pt x="676866" y="280635"/>
                    <a:pt x="676866" y="192881"/>
                  </a:cubicBezTo>
                  <a:close/>
                  <a:moveTo>
                    <a:pt x="812721" y="193596"/>
                  </a:moveTo>
                  <a:cubicBezTo>
                    <a:pt x="812721" y="273729"/>
                    <a:pt x="831294" y="321231"/>
                    <a:pt x="897369" y="321231"/>
                  </a:cubicBezTo>
                  <a:cubicBezTo>
                    <a:pt x="917134" y="321231"/>
                    <a:pt x="982618" y="324088"/>
                    <a:pt x="982618" y="184671"/>
                  </a:cubicBezTo>
                  <a:cubicBezTo>
                    <a:pt x="982618" y="90373"/>
                    <a:pt x="952024" y="60960"/>
                    <a:pt x="899274" y="60960"/>
                  </a:cubicBezTo>
                  <a:cubicBezTo>
                    <a:pt x="831409" y="60960"/>
                    <a:pt x="812835" y="112281"/>
                    <a:pt x="812835" y="193119"/>
                  </a:cubicBezTo>
                  <a:close/>
                  <a:moveTo>
                    <a:pt x="1255633" y="191929"/>
                  </a:moveTo>
                  <a:cubicBezTo>
                    <a:pt x="1255633" y="77276"/>
                    <a:pt x="1343263" y="0"/>
                    <a:pt x="1478394" y="0"/>
                  </a:cubicBezTo>
                  <a:cubicBezTo>
                    <a:pt x="1591266" y="0"/>
                    <a:pt x="1696993" y="51321"/>
                    <a:pt x="1696993" y="185737"/>
                  </a:cubicBezTo>
                  <a:cubicBezTo>
                    <a:pt x="1696993" y="301466"/>
                    <a:pt x="1617097" y="383381"/>
                    <a:pt x="1472918" y="383381"/>
                  </a:cubicBezTo>
                  <a:cubicBezTo>
                    <a:pt x="1311945" y="383381"/>
                    <a:pt x="1255509" y="280635"/>
                    <a:pt x="1255509" y="192881"/>
                  </a:cubicBezTo>
                  <a:close/>
                  <a:moveTo>
                    <a:pt x="1391364" y="193596"/>
                  </a:moveTo>
                  <a:cubicBezTo>
                    <a:pt x="1391364" y="273729"/>
                    <a:pt x="1409938" y="321231"/>
                    <a:pt x="1476013" y="321231"/>
                  </a:cubicBezTo>
                  <a:cubicBezTo>
                    <a:pt x="1495778" y="321231"/>
                    <a:pt x="1561262" y="324088"/>
                    <a:pt x="1561262" y="184671"/>
                  </a:cubicBezTo>
                  <a:cubicBezTo>
                    <a:pt x="1561262" y="90373"/>
                    <a:pt x="1530658" y="60960"/>
                    <a:pt x="1477918" y="60960"/>
                  </a:cubicBezTo>
                  <a:cubicBezTo>
                    <a:pt x="1410053" y="60960"/>
                    <a:pt x="1391479" y="112281"/>
                    <a:pt x="1391479" y="193119"/>
                  </a:cubicBezTo>
                  <a:close/>
                  <a:moveTo>
                    <a:pt x="2002974" y="5001"/>
                  </a:moveTo>
                  <a:cubicBezTo>
                    <a:pt x="2073221" y="5001"/>
                    <a:pt x="2136324" y="5001"/>
                    <a:pt x="2193474" y="39414"/>
                  </a:cubicBezTo>
                  <a:cubicBezTo>
                    <a:pt x="2260149" y="78943"/>
                    <a:pt x="2264912" y="154543"/>
                    <a:pt x="2264912" y="180023"/>
                  </a:cubicBezTo>
                  <a:cubicBezTo>
                    <a:pt x="2264912" y="208245"/>
                    <a:pt x="2261931" y="301466"/>
                    <a:pt x="2168233" y="349444"/>
                  </a:cubicBezTo>
                  <a:cubicBezTo>
                    <a:pt x="2123227" y="372542"/>
                    <a:pt x="2082394" y="377666"/>
                    <a:pt x="1994640" y="377666"/>
                  </a:cubicBezTo>
                  <a:lnTo>
                    <a:pt x="1858318" y="377666"/>
                  </a:lnTo>
                  <a:lnTo>
                    <a:pt x="1858318" y="5001"/>
                  </a:lnTo>
                  <a:close/>
                  <a:moveTo>
                    <a:pt x="1985591" y="68228"/>
                  </a:moveTo>
                  <a:lnTo>
                    <a:pt x="1985591" y="314449"/>
                  </a:lnTo>
                  <a:lnTo>
                    <a:pt x="2012623" y="314449"/>
                  </a:lnTo>
                  <a:cubicBezTo>
                    <a:pt x="2058819" y="314449"/>
                    <a:pt x="2130971" y="324088"/>
                    <a:pt x="2130971" y="181813"/>
                  </a:cubicBezTo>
                  <a:cubicBezTo>
                    <a:pt x="2130971" y="68342"/>
                    <a:pt x="2073936" y="68342"/>
                    <a:pt x="2019881" y="68342"/>
                  </a:cubicBezTo>
                  <a:close/>
                  <a:moveTo>
                    <a:pt x="2508275" y="5001"/>
                  </a:moveTo>
                  <a:lnTo>
                    <a:pt x="2567092" y="216103"/>
                  </a:lnTo>
                  <a:lnTo>
                    <a:pt x="2650436" y="5001"/>
                  </a:lnTo>
                  <a:lnTo>
                    <a:pt x="2720683" y="5001"/>
                  </a:lnTo>
                  <a:lnTo>
                    <a:pt x="2799969" y="216103"/>
                  </a:lnTo>
                  <a:lnTo>
                    <a:pt x="2862482" y="5001"/>
                  </a:lnTo>
                  <a:lnTo>
                    <a:pt x="2945825" y="5001"/>
                  </a:lnTo>
                  <a:lnTo>
                    <a:pt x="2822105" y="377666"/>
                  </a:lnTo>
                  <a:lnTo>
                    <a:pt x="2747696" y="377666"/>
                  </a:lnTo>
                  <a:lnTo>
                    <a:pt x="2663047" y="148952"/>
                  </a:lnTo>
                  <a:lnTo>
                    <a:pt x="2575293" y="377666"/>
                  </a:lnTo>
                  <a:lnTo>
                    <a:pt x="2500760" y="377666"/>
                  </a:lnTo>
                  <a:lnTo>
                    <a:pt x="2377059" y="5001"/>
                  </a:lnTo>
                  <a:close/>
                  <a:moveTo>
                    <a:pt x="3269799" y="5001"/>
                  </a:moveTo>
                  <a:lnTo>
                    <a:pt x="3454213" y="377666"/>
                  </a:lnTo>
                  <a:lnTo>
                    <a:pt x="3317891" y="377666"/>
                  </a:lnTo>
                  <a:lnTo>
                    <a:pt x="3283010" y="299799"/>
                  </a:lnTo>
                  <a:lnTo>
                    <a:pt x="3135249" y="299799"/>
                  </a:lnTo>
                  <a:lnTo>
                    <a:pt x="3099530" y="377666"/>
                  </a:lnTo>
                  <a:lnTo>
                    <a:pt x="3011900" y="377666"/>
                  </a:lnTo>
                  <a:lnTo>
                    <a:pt x="3196333" y="5001"/>
                  </a:lnTo>
                  <a:close/>
                  <a:moveTo>
                    <a:pt x="3161690" y="240983"/>
                  </a:moveTo>
                  <a:lnTo>
                    <a:pt x="3256940" y="240983"/>
                  </a:lnTo>
                  <a:lnTo>
                    <a:pt x="3209315" y="135379"/>
                  </a:lnTo>
                  <a:close/>
                  <a:moveTo>
                    <a:pt x="3762108" y="5001"/>
                  </a:moveTo>
                  <a:cubicBezTo>
                    <a:pt x="3820925" y="5001"/>
                    <a:pt x="3855815" y="5001"/>
                    <a:pt x="3895458" y="16316"/>
                  </a:cubicBezTo>
                  <a:cubicBezTo>
                    <a:pt x="3933320" y="26432"/>
                    <a:pt x="3970582" y="54769"/>
                    <a:pt x="3970582" y="103823"/>
                  </a:cubicBezTo>
                  <a:cubicBezTo>
                    <a:pt x="3970582" y="168716"/>
                    <a:pt x="3906288" y="193005"/>
                    <a:pt x="3876885" y="203721"/>
                  </a:cubicBezTo>
                  <a:lnTo>
                    <a:pt x="4013206" y="377666"/>
                  </a:lnTo>
                  <a:lnTo>
                    <a:pt x="3867245" y="377666"/>
                  </a:lnTo>
                  <a:lnTo>
                    <a:pt x="3768185" y="228600"/>
                  </a:lnTo>
                  <a:lnTo>
                    <a:pt x="3734486" y="228600"/>
                  </a:lnTo>
                  <a:lnTo>
                    <a:pt x="3734486" y="377666"/>
                  </a:lnTo>
                  <a:lnTo>
                    <a:pt x="3607213" y="377666"/>
                  </a:lnTo>
                  <a:lnTo>
                    <a:pt x="3607213" y="5001"/>
                  </a:lnTo>
                  <a:close/>
                  <a:moveTo>
                    <a:pt x="3734486" y="68228"/>
                  </a:moveTo>
                  <a:lnTo>
                    <a:pt x="3734486" y="172164"/>
                  </a:lnTo>
                  <a:lnTo>
                    <a:pt x="3755565" y="172164"/>
                  </a:lnTo>
                  <a:cubicBezTo>
                    <a:pt x="3775920" y="172164"/>
                    <a:pt x="3841404" y="178356"/>
                    <a:pt x="3841404" y="117996"/>
                  </a:cubicBezTo>
                  <a:cubicBezTo>
                    <a:pt x="3841404" y="68342"/>
                    <a:pt x="3797589" y="68342"/>
                    <a:pt x="3755565" y="68342"/>
                  </a:cubicBezTo>
                  <a:close/>
                  <a:moveTo>
                    <a:pt x="4328132" y="5001"/>
                  </a:moveTo>
                  <a:cubicBezTo>
                    <a:pt x="4398379" y="5001"/>
                    <a:pt x="4461482" y="5001"/>
                    <a:pt x="4518632" y="39414"/>
                  </a:cubicBezTo>
                  <a:cubicBezTo>
                    <a:pt x="4585307" y="78943"/>
                    <a:pt x="4590069" y="154543"/>
                    <a:pt x="4590069" y="180023"/>
                  </a:cubicBezTo>
                  <a:cubicBezTo>
                    <a:pt x="4590069" y="208245"/>
                    <a:pt x="4587088" y="301466"/>
                    <a:pt x="4493390" y="349444"/>
                  </a:cubicBezTo>
                  <a:cubicBezTo>
                    <a:pt x="4448385" y="372542"/>
                    <a:pt x="4407542" y="377666"/>
                    <a:pt x="4319797" y="377666"/>
                  </a:cubicBezTo>
                  <a:lnTo>
                    <a:pt x="4183466" y="377666"/>
                  </a:lnTo>
                  <a:lnTo>
                    <a:pt x="4183466" y="5001"/>
                  </a:lnTo>
                  <a:close/>
                  <a:moveTo>
                    <a:pt x="4310749" y="68228"/>
                  </a:moveTo>
                  <a:lnTo>
                    <a:pt x="4310749" y="314449"/>
                  </a:lnTo>
                  <a:lnTo>
                    <a:pt x="4337771" y="314449"/>
                  </a:lnTo>
                  <a:cubicBezTo>
                    <a:pt x="4383967" y="314449"/>
                    <a:pt x="4456119" y="324088"/>
                    <a:pt x="4456119" y="181813"/>
                  </a:cubicBezTo>
                  <a:cubicBezTo>
                    <a:pt x="4456119" y="68342"/>
                    <a:pt x="4399093" y="68342"/>
                    <a:pt x="4345038" y="68342"/>
                  </a:cubicBezTo>
                  <a:close/>
                </a:path>
              </a:pathLst>
            </a:custGeom>
            <a:solidFill>
              <a:srgbClr val="6D6E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2">
              <a:extLst>
                <a:ext uri="{FF2B5EF4-FFF2-40B4-BE49-F238E27FC236}">
                  <a16:creationId xmlns:a16="http://schemas.microsoft.com/office/drawing/2014/main" id="{8B0E64E1-4046-E894-C6B5-B27FDBBE9998}"/>
                </a:ext>
              </a:extLst>
            </p:cNvPr>
            <p:cNvSpPr/>
            <p:nvPr/>
          </p:nvSpPr>
          <p:spPr>
            <a:xfrm>
              <a:off x="3081594" y="3000375"/>
              <a:ext cx="1173241" cy="857256"/>
            </a:xfrm>
            <a:custGeom>
              <a:avLst/>
              <a:gdLst>
                <a:gd name="connsiteX0" fmla="*/ 15011 w 1173241"/>
                <a:gd name="connsiteY0" fmla="*/ 661264 h 857256"/>
                <a:gd name="connsiteX1" fmla="*/ 205511 w 1173241"/>
                <a:gd name="connsiteY1" fmla="*/ 806882 h 857256"/>
                <a:gd name="connsiteX2" fmla="*/ 126092 w 1173241"/>
                <a:gd name="connsiteY2" fmla="*/ 545659 h 857256"/>
                <a:gd name="connsiteX3" fmla="*/ 15011 w 1173241"/>
                <a:gd name="connsiteY3" fmla="*/ 661264 h 857256"/>
                <a:gd name="connsiteX4" fmla="*/ 531495 w 1173241"/>
                <a:gd name="connsiteY4" fmla="*/ 107861 h 857256"/>
                <a:gd name="connsiteX5" fmla="*/ 401364 w 1173241"/>
                <a:gd name="connsiteY5" fmla="*/ 624240 h 857256"/>
                <a:gd name="connsiteX6" fmla="*/ 282302 w 1173241"/>
                <a:gd name="connsiteY6" fmla="*/ 169183 h 857256"/>
                <a:gd name="connsiteX7" fmla="*/ 135731 w 1173241"/>
                <a:gd name="connsiteY7" fmla="*/ 138227 h 857256"/>
                <a:gd name="connsiteX8" fmla="*/ 0 w 1173241"/>
                <a:gd name="connsiteY8" fmla="*/ 177517 h 857256"/>
                <a:gd name="connsiteX9" fmla="*/ 133588 w 1173241"/>
                <a:gd name="connsiteY9" fmla="*/ 205616 h 857256"/>
                <a:gd name="connsiteX10" fmla="*/ 324088 w 1173241"/>
                <a:gd name="connsiteY10" fmla="*/ 834619 h 857256"/>
                <a:gd name="connsiteX11" fmla="*/ 594008 w 1173241"/>
                <a:gd name="connsiteY11" fmla="*/ 857250 h 857256"/>
                <a:gd name="connsiteX12" fmla="*/ 1173242 w 1173241"/>
                <a:gd name="connsiteY12" fmla="*/ 661035 h 857256"/>
                <a:gd name="connsiteX13" fmla="*/ 762238 w 1173241"/>
                <a:gd name="connsiteY13" fmla="*/ 473278 h 857256"/>
                <a:gd name="connsiteX14" fmla="*/ 876891 w 1173241"/>
                <a:gd name="connsiteY14" fmla="*/ 22393 h 857256"/>
                <a:gd name="connsiteX15" fmla="*/ 735806 w 1173241"/>
                <a:gd name="connsiteY15" fmla="*/ 0 h 857256"/>
                <a:gd name="connsiteX16" fmla="*/ 676275 w 1173241"/>
                <a:gd name="connsiteY16" fmla="*/ 13811 h 857256"/>
                <a:gd name="connsiteX17" fmla="*/ 817959 w 1173241"/>
                <a:gd name="connsiteY17" fmla="*/ 37148 h 857256"/>
                <a:gd name="connsiteX18" fmla="*/ 713299 w 1173241"/>
                <a:gd name="connsiteY18" fmla="*/ 513398 h 857256"/>
                <a:gd name="connsiteX19" fmla="*/ 606142 w 1173241"/>
                <a:gd name="connsiteY19" fmla="*/ 89887 h 857256"/>
                <a:gd name="connsiteX20" fmla="*/ 461963 w 1173241"/>
                <a:gd name="connsiteY20" fmla="*/ 62741 h 857256"/>
                <a:gd name="connsiteX21" fmla="*/ 386477 w 1173241"/>
                <a:gd name="connsiteY21" fmla="*/ 80124 h 857256"/>
                <a:gd name="connsiteX22" fmla="*/ 1037034 w 1173241"/>
                <a:gd name="connsiteY22" fmla="*/ 649834 h 857256"/>
                <a:gd name="connsiteX23" fmla="*/ 999287 w 1173241"/>
                <a:gd name="connsiteY23" fmla="*/ 703174 h 857256"/>
                <a:gd name="connsiteX24" fmla="*/ 616858 w 1173241"/>
                <a:gd name="connsiteY24" fmla="*/ 789022 h 857256"/>
                <a:gd name="connsiteX25" fmla="*/ 441598 w 1173241"/>
                <a:gd name="connsiteY25" fmla="*/ 780564 h 857256"/>
                <a:gd name="connsiteX26" fmla="*/ 552688 w 1173241"/>
                <a:gd name="connsiteY26" fmla="*/ 376590 h 857256"/>
                <a:gd name="connsiteX27" fmla="*/ 648776 w 1173241"/>
                <a:gd name="connsiteY27" fmla="*/ 699364 h 857256"/>
                <a:gd name="connsiteX28" fmla="*/ 716280 w 1173241"/>
                <a:gd name="connsiteY28" fmla="*/ 670912 h 857256"/>
                <a:gd name="connsiteX29" fmla="*/ 751999 w 1173241"/>
                <a:gd name="connsiteY29" fmla="*/ 516131 h 857256"/>
                <a:gd name="connsiteX30" fmla="*/ 851649 w 1173241"/>
                <a:gd name="connsiteY30" fmla="*/ 533162 h 857256"/>
                <a:gd name="connsiteX31" fmla="*/ 1037034 w 1173241"/>
                <a:gd name="connsiteY31" fmla="*/ 649843 h 85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73241" h="857256">
                  <a:moveTo>
                    <a:pt x="15011" y="661264"/>
                  </a:moveTo>
                  <a:cubicBezTo>
                    <a:pt x="15011" y="719014"/>
                    <a:pt x="88706" y="770925"/>
                    <a:pt x="205511" y="806882"/>
                  </a:cubicBezTo>
                  <a:cubicBezTo>
                    <a:pt x="191700" y="749732"/>
                    <a:pt x="160382" y="649481"/>
                    <a:pt x="126092" y="545659"/>
                  </a:cubicBezTo>
                  <a:cubicBezTo>
                    <a:pt x="55969" y="578044"/>
                    <a:pt x="15011" y="618049"/>
                    <a:pt x="15011" y="661264"/>
                  </a:cubicBezTo>
                  <a:close/>
                  <a:moveTo>
                    <a:pt x="531495" y="107861"/>
                  </a:moveTo>
                  <a:cubicBezTo>
                    <a:pt x="492804" y="283007"/>
                    <a:pt x="444579" y="449809"/>
                    <a:pt x="401364" y="624240"/>
                  </a:cubicBezTo>
                  <a:cubicBezTo>
                    <a:pt x="362426" y="478269"/>
                    <a:pt x="320278" y="332299"/>
                    <a:pt x="282302" y="169183"/>
                  </a:cubicBezTo>
                  <a:lnTo>
                    <a:pt x="135731" y="138227"/>
                  </a:lnTo>
                  <a:lnTo>
                    <a:pt x="0" y="177517"/>
                  </a:lnTo>
                  <a:lnTo>
                    <a:pt x="133588" y="205616"/>
                  </a:lnTo>
                  <a:cubicBezTo>
                    <a:pt x="209788" y="409099"/>
                    <a:pt x="285874" y="681866"/>
                    <a:pt x="324088" y="834619"/>
                  </a:cubicBezTo>
                  <a:cubicBezTo>
                    <a:pt x="413239" y="849946"/>
                    <a:pt x="503550" y="857518"/>
                    <a:pt x="594008" y="857250"/>
                  </a:cubicBezTo>
                  <a:cubicBezTo>
                    <a:pt x="913924" y="857250"/>
                    <a:pt x="1173242" y="769382"/>
                    <a:pt x="1173242" y="661035"/>
                  </a:cubicBezTo>
                  <a:cubicBezTo>
                    <a:pt x="1173242" y="572453"/>
                    <a:pt x="1000125" y="497681"/>
                    <a:pt x="762238" y="473278"/>
                  </a:cubicBezTo>
                  <a:cubicBezTo>
                    <a:pt x="797957" y="324212"/>
                    <a:pt x="836409" y="174908"/>
                    <a:pt x="876891" y="22393"/>
                  </a:cubicBezTo>
                  <a:lnTo>
                    <a:pt x="735806" y="0"/>
                  </a:lnTo>
                  <a:lnTo>
                    <a:pt x="676275" y="13811"/>
                  </a:lnTo>
                  <a:lnTo>
                    <a:pt x="817959" y="37148"/>
                  </a:lnTo>
                  <a:cubicBezTo>
                    <a:pt x="787718" y="196929"/>
                    <a:pt x="750446" y="355521"/>
                    <a:pt x="713299" y="513398"/>
                  </a:cubicBezTo>
                  <a:cubicBezTo>
                    <a:pt x="681990" y="376238"/>
                    <a:pt x="637937" y="241221"/>
                    <a:pt x="606142" y="89887"/>
                  </a:cubicBezTo>
                  <a:lnTo>
                    <a:pt x="461963" y="62741"/>
                  </a:lnTo>
                  <a:lnTo>
                    <a:pt x="386477" y="80124"/>
                  </a:lnTo>
                  <a:close/>
                  <a:moveTo>
                    <a:pt x="1037034" y="649834"/>
                  </a:moveTo>
                  <a:cubicBezTo>
                    <a:pt x="1035129" y="668769"/>
                    <a:pt x="1021794" y="686743"/>
                    <a:pt x="999287" y="703174"/>
                  </a:cubicBezTo>
                  <a:cubicBezTo>
                    <a:pt x="936308" y="753304"/>
                    <a:pt x="788784" y="789022"/>
                    <a:pt x="616858" y="789022"/>
                  </a:cubicBezTo>
                  <a:cubicBezTo>
                    <a:pt x="564947" y="789022"/>
                    <a:pt x="485889" y="784260"/>
                    <a:pt x="441598" y="780564"/>
                  </a:cubicBezTo>
                  <a:cubicBezTo>
                    <a:pt x="458267" y="722109"/>
                    <a:pt x="555308" y="381943"/>
                    <a:pt x="552688" y="376590"/>
                  </a:cubicBezTo>
                  <a:cubicBezTo>
                    <a:pt x="569481" y="432673"/>
                    <a:pt x="619963" y="595303"/>
                    <a:pt x="648776" y="699364"/>
                  </a:cubicBezTo>
                  <a:lnTo>
                    <a:pt x="716280" y="670912"/>
                  </a:lnTo>
                  <a:cubicBezTo>
                    <a:pt x="727945" y="619077"/>
                    <a:pt x="739851" y="567484"/>
                    <a:pt x="751999" y="516131"/>
                  </a:cubicBezTo>
                  <a:cubicBezTo>
                    <a:pt x="785508" y="519939"/>
                    <a:pt x="818777" y="525624"/>
                    <a:pt x="851649" y="533162"/>
                  </a:cubicBezTo>
                  <a:cubicBezTo>
                    <a:pt x="967616" y="556612"/>
                    <a:pt x="1042149" y="600189"/>
                    <a:pt x="1037034" y="649843"/>
                  </a:cubicBezTo>
                  <a:close/>
                </a:path>
              </a:pathLst>
            </a:custGeom>
            <a:solidFill>
              <a:srgbClr val="9100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8897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Bgrd"/>
          <p:cNvSpPr/>
          <p:nvPr/>
        </p:nvSpPr>
        <p:spPr>
          <a:xfrm>
            <a:off x="6096002" y="1477669"/>
            <a:ext cx="5696965" cy="4741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75500" y="2340000"/>
            <a:ext cx="4032000" cy="1816626"/>
          </a:xfrm>
        </p:spPr>
        <p:txBody>
          <a:bodyPr lIns="0" tIns="0" rIns="0" bIns="0" anchor="t" anchorCtr="0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75500" y="4356159"/>
            <a:ext cx="4032000" cy="1260000"/>
          </a:xfrm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4800" y="68616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>
          <a:xfrm>
            <a:off x="-480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6966" y="6218861"/>
            <a:ext cx="11376000" cy="270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2CC60D-EC5A-40A4-911C-18AA5F5AA2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271" y="514800"/>
            <a:ext cx="3469458" cy="5212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C5A8293-D116-43C3-9F93-AF7FB8F1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66" y="1477669"/>
            <a:ext cx="5679035" cy="47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5438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787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62" y="-579050"/>
            <a:ext cx="10224000" cy="468000"/>
          </a:xfr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7171" y="579993"/>
            <a:ext cx="10497659" cy="5120164"/>
          </a:xfrm>
        </p:spPr>
        <p:txBody>
          <a:bodyPr/>
          <a:lstStyle>
            <a:lvl1pPr>
              <a:spcAft>
                <a:spcPts val="2000"/>
              </a:spcAft>
              <a:defRPr sz="3200">
                <a:solidFill>
                  <a:schemeClr val="tx1"/>
                </a:solidFill>
              </a:defRPr>
            </a:lvl1pPr>
            <a:lvl2pPr marL="360000" indent="-360000">
              <a:spcBef>
                <a:spcPts val="0"/>
              </a:spcBef>
              <a:defRPr sz="3200" b="0">
                <a:solidFill>
                  <a:schemeClr val="tx1"/>
                </a:solidFill>
              </a:defRPr>
            </a:lvl2pPr>
            <a:lvl3pPr marL="720000" indent="-360000">
              <a:defRPr sz="2000">
                <a:solidFill>
                  <a:schemeClr val="tx1"/>
                </a:solidFill>
              </a:defRPr>
            </a:lvl3pPr>
            <a:lvl4pPr marL="990000" indent="-270000">
              <a:defRPr sz="2000">
                <a:solidFill>
                  <a:schemeClr val="tx1"/>
                </a:solidFill>
              </a:defRPr>
            </a:lvl4pPr>
            <a:lvl5pPr marL="990000" indent="-270000"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149055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47171" y="1923884"/>
            <a:ext cx="5130000" cy="3728770"/>
          </a:xfrm>
        </p:spPr>
        <p:txBody>
          <a:bodyPr lIns="0" tIns="0" rIns="0" bIns="0" anchor="t" anchorCtr="0"/>
          <a:lstStyle>
            <a:lvl1pPr algn="l">
              <a:defRPr sz="20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6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  <a:lvl6pPr algn="l">
              <a:defRPr sz="1200">
                <a:solidFill>
                  <a:schemeClr val="tx1"/>
                </a:solidFill>
              </a:defRPr>
            </a:lvl6pPr>
            <a:lvl7pPr algn="l">
              <a:defRPr sz="1200">
                <a:solidFill>
                  <a:schemeClr val="tx1"/>
                </a:solidFill>
              </a:defRPr>
            </a:lvl7pPr>
            <a:lvl8pPr algn="l">
              <a:defRPr sz="1200" baseline="0">
                <a:solidFill>
                  <a:schemeClr val="tx1"/>
                </a:solidFill>
              </a:defRPr>
            </a:lvl8pPr>
            <a:lvl9pPr algn="l">
              <a:defRPr sz="12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5"/>
            <a:r>
              <a:rPr lang="en-US" noProof="0" err="1"/>
              <a:t>Sechste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6"/>
            <a:r>
              <a:rPr lang="en-US" noProof="0" err="1"/>
              <a:t>Siebte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7"/>
            <a:r>
              <a:rPr lang="en-US" noProof="0" err="1"/>
              <a:t>Achte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8"/>
            <a:r>
              <a:rPr lang="en-US" noProof="0" err="1"/>
              <a:t>Neunte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23443" y="1923884"/>
            <a:ext cx="5128771" cy="3728770"/>
          </a:xfrm>
        </p:spPr>
        <p:txBody>
          <a:bodyPr lIns="0" tIns="0" rIns="0" bIns="0" anchor="t" anchorCtr="0"/>
          <a:lstStyle>
            <a:lvl1pPr algn="l">
              <a:defRPr sz="2000">
                <a:solidFill>
                  <a:schemeClr val="tx1"/>
                </a:solidFill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1600">
                <a:solidFill>
                  <a:schemeClr val="tx1"/>
                </a:solidFill>
              </a:defRPr>
            </a:lvl3pPr>
            <a:lvl4pPr algn="l">
              <a:defRPr sz="1200">
                <a:solidFill>
                  <a:schemeClr val="tx1"/>
                </a:solidFill>
              </a:defRPr>
            </a:lvl4pPr>
            <a:lvl5pPr algn="l">
              <a:defRPr sz="1200">
                <a:solidFill>
                  <a:schemeClr val="tx1"/>
                </a:solidFill>
              </a:defRPr>
            </a:lvl5pPr>
            <a:lvl6pPr algn="l">
              <a:defRPr sz="1200">
                <a:solidFill>
                  <a:schemeClr val="tx1"/>
                </a:solidFill>
              </a:defRPr>
            </a:lvl6pPr>
            <a:lvl7pPr algn="l">
              <a:defRPr sz="1200">
                <a:solidFill>
                  <a:schemeClr val="tx1"/>
                </a:solidFill>
              </a:defRPr>
            </a:lvl7pPr>
            <a:lvl8pPr algn="l">
              <a:defRPr sz="1200">
                <a:solidFill>
                  <a:schemeClr val="tx1"/>
                </a:solidFill>
              </a:defRPr>
            </a:lvl8pPr>
            <a:lvl9pPr algn="l"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5"/>
            <a:r>
              <a:rPr lang="en-US" noProof="0" err="1"/>
              <a:t>Sechste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6"/>
            <a:r>
              <a:rPr lang="en-US" noProof="0" err="1"/>
              <a:t>Siebte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7"/>
            <a:r>
              <a:rPr lang="en-US" noProof="0" err="1"/>
              <a:t>Achte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8"/>
            <a:r>
              <a:rPr lang="en-US" noProof="0" err="1"/>
              <a:t>Neunte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6670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5"/>
          </p:nvPr>
        </p:nvSpPr>
        <p:spPr>
          <a:xfrm>
            <a:off x="847170" y="1923883"/>
            <a:ext cx="2970401" cy="3728770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Inhaltsplatzhalter 9"/>
          <p:cNvSpPr>
            <a:spLocks noGrp="1"/>
          </p:cNvSpPr>
          <p:nvPr>
            <p:ph sz="quarter" idx="16"/>
          </p:nvPr>
        </p:nvSpPr>
        <p:spPr>
          <a:xfrm>
            <a:off x="4054285" y="1923882"/>
            <a:ext cx="7297930" cy="3728770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69995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Inhaltsplatzhalter 8"/>
          <p:cNvSpPr>
            <a:spLocks noGrp="1"/>
          </p:cNvSpPr>
          <p:nvPr>
            <p:ph sz="quarter" idx="16"/>
          </p:nvPr>
        </p:nvSpPr>
        <p:spPr>
          <a:xfrm>
            <a:off x="847170" y="1923881"/>
            <a:ext cx="7297930" cy="3728770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5"/>
          </p:nvPr>
        </p:nvSpPr>
        <p:spPr>
          <a:xfrm>
            <a:off x="8374429" y="1923882"/>
            <a:ext cx="2970401" cy="3728770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170" y="579992"/>
            <a:ext cx="10497660" cy="10772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51729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6138000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977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62" y="-579050"/>
            <a:ext cx="10224000" cy="468000"/>
          </a:xfr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847171" y="579991"/>
            <a:ext cx="10497659" cy="4940915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47171" y="5562000"/>
            <a:ext cx="10497659" cy="541071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687257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170" y="579992"/>
            <a:ext cx="10505043" cy="10772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47169" y="1923883"/>
            <a:ext cx="5131173" cy="3728770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6213658" y="1923883"/>
            <a:ext cx="5978342" cy="3728770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213658" y="5688000"/>
            <a:ext cx="5498917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47544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 u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170" y="579992"/>
            <a:ext cx="10505043" cy="10772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6132213" y="1923884"/>
            <a:ext cx="5220000" cy="3728770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23884"/>
            <a:ext cx="5968560" cy="3728770"/>
          </a:xfrm>
          <a:noFill/>
          <a:effectLst/>
        </p:spPr>
        <p:txBody>
          <a:bodyPr lIns="9000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71475" y="5688000"/>
            <a:ext cx="5597085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68226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-1" y="1923885"/>
            <a:ext cx="5987743" cy="3728770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211208" y="1923885"/>
            <a:ext cx="5980792" cy="3728770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71475" y="5688000"/>
            <a:ext cx="5616267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211207" y="5688000"/>
            <a:ext cx="5501367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60453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170" y="579992"/>
            <a:ext cx="7101029" cy="10772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47169" y="1923883"/>
            <a:ext cx="7101029" cy="4093428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8473775" y="0"/>
            <a:ext cx="3718225" cy="2890460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8473776" y="3250886"/>
            <a:ext cx="3718225" cy="2887112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173191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170" y="579992"/>
            <a:ext cx="10497660" cy="10772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47170" y="4689693"/>
            <a:ext cx="10497659" cy="1327618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847170" y="1923885"/>
            <a:ext cx="5140572" cy="2547175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211209" y="1923885"/>
            <a:ext cx="5133621" cy="2547175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376096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1923884"/>
            <a:ext cx="3888000" cy="3728770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152000" y="1923884"/>
            <a:ext cx="3888000" cy="3728770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304000" y="1923884"/>
            <a:ext cx="3888000" cy="3728770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71475" y="5688000"/>
            <a:ext cx="3516525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152000" y="5688000"/>
            <a:ext cx="3888000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8304000" y="5688000"/>
            <a:ext cx="3487784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61134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47170" y="4892896"/>
            <a:ext cx="10497659" cy="1124416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1923885"/>
            <a:ext cx="3888000" cy="2725305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152000" y="1923885"/>
            <a:ext cx="3888000" cy="2725305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304000" y="1923885"/>
            <a:ext cx="3888000" cy="2725305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145819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1923884"/>
            <a:ext cx="2844000" cy="36990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116000" y="1923884"/>
            <a:ext cx="2844000" cy="36990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232000" y="1923884"/>
            <a:ext cx="2844000" cy="36990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9348000" y="1923884"/>
            <a:ext cx="2844000" cy="36990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71475" y="5688000"/>
            <a:ext cx="2472525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116000" y="5688000"/>
            <a:ext cx="2844000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2000" y="5688000"/>
            <a:ext cx="2844000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347999" y="5688000"/>
            <a:ext cx="2449902" cy="339725"/>
          </a:xfrm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29418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847170" y="4892896"/>
            <a:ext cx="10497659" cy="1124416"/>
          </a:xfrm>
        </p:spPr>
        <p:txBody>
          <a:bodyPr lIns="0" tIns="0" rIns="0" bIns="0" anchor="t" anchorCtr="0"/>
          <a:lstStyle>
            <a:lvl1pPr algn="l">
              <a:defRPr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1923884"/>
            <a:ext cx="2844000" cy="2731243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116000" y="1923884"/>
            <a:ext cx="2844000" cy="2731243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232000" y="1923884"/>
            <a:ext cx="2844000" cy="2731243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9348000" y="1923884"/>
            <a:ext cx="2844000" cy="2731243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4531755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62" y="-579050"/>
            <a:ext cx="10224000" cy="468000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371475"/>
            <a:ext cx="3868950" cy="2569247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161525" y="371475"/>
            <a:ext cx="3868950" cy="2569247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323050" y="371475"/>
            <a:ext cx="3868950" cy="2569247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0" y="3257551"/>
            <a:ext cx="3868950" cy="2569247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161525" y="3257551"/>
            <a:ext cx="3868950" cy="2569247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323050" y="3257551"/>
            <a:ext cx="3868950" cy="2569247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29357250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2021577"/>
            <a:ext cx="2844000" cy="1591689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116000" y="2021577"/>
            <a:ext cx="2844000" cy="1591689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232000" y="2021577"/>
            <a:ext cx="2844000" cy="1591689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48000" y="2021577"/>
            <a:ext cx="2844000" cy="1591689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0" y="4148413"/>
            <a:ext cx="2844000" cy="1591689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116000" y="4148413"/>
            <a:ext cx="2844000" cy="1591689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232000" y="4148413"/>
            <a:ext cx="2844000" cy="1591689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9"/>
          </p:nvPr>
        </p:nvSpPr>
        <p:spPr>
          <a:xfrm>
            <a:off x="9348000" y="4148413"/>
            <a:ext cx="2844000" cy="1591689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71475" y="3654000"/>
            <a:ext cx="2472525" cy="339725"/>
          </a:xfrm>
          <a:noFill/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116000" y="3654000"/>
            <a:ext cx="2844000" cy="339725"/>
          </a:xfrm>
          <a:noFill/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2000" y="3654000"/>
            <a:ext cx="2844000" cy="339725"/>
          </a:xfrm>
          <a:noFill/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348000" y="3654000"/>
            <a:ext cx="2844000" cy="339725"/>
          </a:xfrm>
          <a:noFill/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71475" y="5781600"/>
            <a:ext cx="2472525" cy="339725"/>
          </a:xfrm>
          <a:noFill/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116000" y="5781600"/>
            <a:ext cx="2844000" cy="339725"/>
          </a:xfrm>
          <a:noFill/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232000" y="5781600"/>
            <a:ext cx="2844000" cy="339725"/>
          </a:xfrm>
          <a:noFill/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348000" y="5781600"/>
            <a:ext cx="2634616" cy="339725"/>
          </a:xfrm>
          <a:noFill/>
        </p:spPr>
        <p:txBody>
          <a:bodyPr lIns="0" tIns="45720" rIns="0" bIns="45720" anchor="t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6630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lv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62" y="-579050"/>
            <a:ext cx="10224000" cy="468000"/>
          </a:xfr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116000" y="0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232000" y="0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48000" y="0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0" y="2138359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116000" y="2138359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232000" y="2138359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9"/>
          </p:nvPr>
        </p:nvSpPr>
        <p:spPr>
          <a:xfrm>
            <a:off x="9348000" y="2138359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30"/>
          </p:nvPr>
        </p:nvSpPr>
        <p:spPr>
          <a:xfrm>
            <a:off x="0" y="4276718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31"/>
          </p:nvPr>
        </p:nvSpPr>
        <p:spPr>
          <a:xfrm>
            <a:off x="3116000" y="4276718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Bildplatzhalter 6"/>
          <p:cNvSpPr>
            <a:spLocks noGrp="1"/>
          </p:cNvSpPr>
          <p:nvPr>
            <p:ph type="pic" sz="quarter" idx="32"/>
          </p:nvPr>
        </p:nvSpPr>
        <p:spPr>
          <a:xfrm>
            <a:off x="6232000" y="4276718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33"/>
          </p:nvPr>
        </p:nvSpPr>
        <p:spPr>
          <a:xfrm>
            <a:off x="9348000" y="4276718"/>
            <a:ext cx="2844000" cy="1861281"/>
          </a:xfrm>
          <a:noFill/>
          <a:effectLst/>
        </p:spPr>
        <p:txBody>
          <a:bodyPr lIns="91440" tIns="45720" rIns="91440" bIns="45720"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378321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DF3281F-ADB1-40AF-868D-03A5D3A701F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6DEC79-8CB8-4113-891D-A159A4AEC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501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47170" y="1923883"/>
            <a:ext cx="10497659" cy="4093428"/>
          </a:xfrm>
        </p:spPr>
        <p:txBody>
          <a:bodyPr lIns="0" tIns="0" rIns="0" bIns="0" anchor="t" anchorCtr="0"/>
          <a:lstStyle>
            <a:lvl1pPr marL="360000" indent="-360000" algn="l"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 marL="540000" indent="-180000" algn="l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720000" indent="-180000" algn="l">
              <a:buFont typeface="Wingdings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900000" indent="-180000" algn="l">
              <a:buFont typeface="Symbol" pitchFamily="18" charset="2"/>
              <a:buChar char="-"/>
              <a:defRPr sz="1200">
                <a:solidFill>
                  <a:schemeClr val="tx1"/>
                </a:solidFill>
              </a:defRPr>
            </a:lvl4pPr>
            <a:lvl5pPr marL="900000" indent="-180000" algn="l">
              <a:buFont typeface="Symbol" pitchFamily="18" charset="2"/>
              <a:buChar char="-"/>
              <a:defRPr sz="1200">
                <a:solidFill>
                  <a:schemeClr val="tx1"/>
                </a:solidFill>
              </a:defRPr>
            </a:lvl5pPr>
            <a:lvl6pPr marL="900000" indent="-180000" algn="l">
              <a:buFont typeface="Symbol" pitchFamily="18" charset="2"/>
              <a:buChar char="-"/>
              <a:defRPr sz="1200">
                <a:solidFill>
                  <a:schemeClr val="tx1"/>
                </a:solidFill>
              </a:defRPr>
            </a:lvl6pPr>
            <a:lvl7pPr marL="900000" indent="-180000" algn="l">
              <a:buFont typeface="Symbol" pitchFamily="18" charset="2"/>
              <a:buChar char="-"/>
              <a:defRPr sz="1200">
                <a:solidFill>
                  <a:schemeClr val="tx1"/>
                </a:solidFill>
              </a:defRPr>
            </a:lvl7pPr>
            <a:lvl8pPr marL="900000" indent="-180000" algn="l">
              <a:buFont typeface="Symbol" pitchFamily="18" charset="2"/>
              <a:buChar char="-"/>
              <a:defRPr sz="1200">
                <a:solidFill>
                  <a:schemeClr val="tx1"/>
                </a:solidFill>
              </a:defRPr>
            </a:lvl8pPr>
            <a:lvl9pPr marL="900000" indent="-180000" algn="l">
              <a:buFont typeface="Symbol" pitchFamily="18" charset="2"/>
              <a:buChar char="-"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5"/>
            <a:r>
              <a:rPr lang="en-US" noProof="0" err="1"/>
              <a:t>Sechste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6"/>
            <a:r>
              <a:rPr lang="en-US" noProof="0" err="1"/>
              <a:t>Siebte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7"/>
            <a:r>
              <a:rPr lang="en-US" noProof="0" err="1"/>
              <a:t>Achte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8"/>
            <a:r>
              <a:rPr lang="en-US" noProof="0" err="1"/>
              <a:t>Neunte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9028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/>
              <a:t>Confidential-Internal Use Only Pretium Partners ®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DD18E7-B07A-47FE-9EF2-D23FC5C3AF3E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 marL="270000" indent="-270000">
              <a:defRPr sz="2800">
                <a:solidFill>
                  <a:schemeClr val="tx1"/>
                </a:solidFill>
              </a:defRPr>
            </a:lvl2pPr>
            <a:lvl3pPr marL="450000">
              <a:defRPr sz="2000">
                <a:solidFill>
                  <a:schemeClr val="tx1"/>
                </a:solidFill>
              </a:defRPr>
            </a:lvl3pPr>
            <a:lvl4pPr marL="630000">
              <a:defRPr sz="1400">
                <a:solidFill>
                  <a:schemeClr val="tx1"/>
                </a:solidFill>
              </a:defRPr>
            </a:lvl4pPr>
            <a:lvl5pPr marL="630000"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82696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6966" y="504825"/>
            <a:ext cx="11376000" cy="57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4800" y="68616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>
          <a:xfrm>
            <a:off x="-4800" y="68616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6966" y="6218861"/>
            <a:ext cx="11376000" cy="270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888787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D269C34-3FA8-4AB4-8728-773A345C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13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867109" y="995113"/>
            <a:ext cx="8500311" cy="58477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3200" cap="all" baseline="0" noProof="0">
                <a:solidFill>
                  <a:schemeClr val="bg1"/>
                </a:solidFill>
              </a:rPr>
              <a:t>ALWAYS INNOVATING FOR A BETTER FUTURE</a:t>
            </a:r>
          </a:p>
        </p:txBody>
      </p:sp>
    </p:spTree>
    <p:extLst>
      <p:ext uri="{BB962C8B-B14F-4D97-AF65-F5344CB8AC3E}">
        <p14:creationId xmlns:p14="http://schemas.microsoft.com/office/powerpoint/2010/main" val="293649548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E2DB057-D735-4BF3-A0CA-A0C162FD5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DD1B8D-FC77-4F87-A772-8095FBE553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B5F305B-A59C-4E1F-96D6-F0BD3EA6355F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9D44C7-A0B2-478E-90F6-5244B915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44AAAE3-C324-4A30-9BD3-773F47EBF002}"/>
              </a:ext>
            </a:extLst>
          </p:cNvPr>
          <p:cNvSpPr txBox="1"/>
          <p:nvPr/>
        </p:nvSpPr>
        <p:spPr>
          <a:xfrm>
            <a:off x="1596000" y="995112"/>
            <a:ext cx="9000000" cy="864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/>
            <a:r>
              <a:rPr lang="en-US" sz="5400" cap="all" baseline="0" noProof="0">
                <a:solidFill>
                  <a:schemeClr val="accent1"/>
                </a:solidFill>
              </a:rPr>
              <a:t>Confidential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FBC373-1BAD-40B4-90D5-38D14BD44271}"/>
              </a:ext>
            </a:extLst>
          </p:cNvPr>
          <p:cNvSpPr txBox="1"/>
          <p:nvPr/>
        </p:nvSpPr>
        <p:spPr>
          <a:xfrm>
            <a:off x="1596000" y="2483843"/>
            <a:ext cx="9000000" cy="27000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ctr">
              <a:spcBef>
                <a:spcPts val="1500"/>
              </a:spcBef>
            </a:pPr>
            <a:r>
              <a:rPr lang="en-US" sz="3600">
                <a:solidFill>
                  <a:schemeClr val="tx1"/>
                </a:solidFill>
              </a:rPr>
              <a:t>This presentation contains confidential 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information of Woodward Inc., the disclosure 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of which may be in violation of applicable law.</a:t>
            </a:r>
            <a:endParaRPr lang="de-DE" sz="3600">
              <a:solidFill>
                <a:schemeClr val="tx1"/>
              </a:solidFill>
            </a:endParaRPr>
          </a:p>
          <a:p>
            <a:pPr algn="ctr">
              <a:spcBef>
                <a:spcPts val="1500"/>
              </a:spcBef>
            </a:pPr>
            <a:r>
              <a:rPr lang="en-US" sz="3600">
                <a:solidFill>
                  <a:schemeClr val="tx1"/>
                </a:solidFill>
              </a:rPr>
              <a:t>© Woodward Inc., All Rights Reserved</a:t>
            </a:r>
            <a:endParaRPr lang="de-DE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0165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0E85-D560-4041-9906-D18E16977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C9F67-BC62-40A9-A8CD-7E3C8DE48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ED8A3-4642-4470-8382-6DB21FAA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281F-ADB1-40AF-868D-03A5D3A701F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DD12F-C294-4438-AE10-F3EE742C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44CD-B655-4B4A-A7EC-B58EBA10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B84EB-CF83-40CC-AAF3-9357C8371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74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3228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loye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148205" y="2010387"/>
            <a:ext cx="1895589" cy="18938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/>
              <a:t>Drag 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748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167728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V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D91A88D9-78A2-49CE-BD2D-A8F09BF2881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735966" y="1556232"/>
            <a:ext cx="4720067" cy="47188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7759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Phon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D25DDFD-5D55-492A-A432-1C3DE1C19E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0354" y="1729383"/>
            <a:ext cx="3222764" cy="6502996"/>
          </a:xfrm>
          <a:custGeom>
            <a:avLst/>
            <a:gdLst>
              <a:gd name="connsiteX0" fmla="*/ 0 w 6445527"/>
              <a:gd name="connsiteY0" fmla="*/ 0 h 13005991"/>
              <a:gd name="connsiteX1" fmla="*/ 66012 w 6445527"/>
              <a:gd name="connsiteY1" fmla="*/ 0 h 13005991"/>
              <a:gd name="connsiteX2" fmla="*/ 4569976 w 6445527"/>
              <a:gd name="connsiteY2" fmla="*/ 557953 h 13005991"/>
              <a:gd name="connsiteX3" fmla="*/ 6445527 w 6445527"/>
              <a:gd name="connsiteY3" fmla="*/ 10727174 h 13005991"/>
              <a:gd name="connsiteX4" fmla="*/ 6445527 w 6445527"/>
              <a:gd name="connsiteY4" fmla="*/ 10790289 h 13005991"/>
              <a:gd name="connsiteX5" fmla="*/ 2370612 w 6445527"/>
              <a:gd name="connsiteY5" fmla="*/ 13005991 h 13005991"/>
              <a:gd name="connsiteX6" fmla="*/ 2337327 w 6445527"/>
              <a:gd name="connsiteY6" fmla="*/ 13005991 h 1300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5527" h="13005991">
                <a:moveTo>
                  <a:pt x="0" y="0"/>
                </a:moveTo>
                <a:lnTo>
                  <a:pt x="66012" y="0"/>
                </a:lnTo>
                <a:lnTo>
                  <a:pt x="4569976" y="557953"/>
                </a:lnTo>
                <a:lnTo>
                  <a:pt x="6445527" y="10727174"/>
                </a:lnTo>
                <a:lnTo>
                  <a:pt x="6445527" y="10790289"/>
                </a:lnTo>
                <a:lnTo>
                  <a:pt x="2370612" y="13005991"/>
                </a:lnTo>
                <a:lnTo>
                  <a:pt x="2337327" y="13005991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3330330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B4A9-D786-F14E-BB47-AAB8266D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95" y="1192696"/>
            <a:ext cx="10492409" cy="4837043"/>
          </a:xfrm>
        </p:spPr>
        <p:txBody>
          <a:bodyPr numCol="2" spcCol="640080"/>
          <a:lstStyle>
            <a:lvl1pPr>
              <a:defRPr sz="1600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3132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B4A9-D786-F14E-BB47-AAB8266D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95" y="1192696"/>
            <a:ext cx="10492409" cy="4837043"/>
          </a:xfrm>
        </p:spPr>
        <p:txBody>
          <a:bodyPr numCol="3" spcCol="640080"/>
          <a:lstStyle>
            <a:lvl1pPr>
              <a:defRPr sz="1600"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98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666" r:id="rId6"/>
    <p:sldLayoutId id="2147483774" r:id="rId7"/>
    <p:sldLayoutId id="2147483775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Bgrd"/>
          <p:cNvSpPr/>
          <p:nvPr/>
        </p:nvSpPr>
        <p:spPr>
          <a:xfrm>
            <a:off x="0" y="-1"/>
            <a:ext cx="121920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0" y="6755329"/>
            <a:ext cx="12192000" cy="1026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noProof="0"/>
          </a:p>
        </p:txBody>
      </p:sp>
      <p:sp>
        <p:nvSpPr>
          <p:cNvPr id="9" name="Textfeld 8"/>
          <p:cNvSpPr txBox="1"/>
          <p:nvPr/>
        </p:nvSpPr>
        <p:spPr>
          <a:xfrm>
            <a:off x="538246" y="6381750"/>
            <a:ext cx="540000" cy="11336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en-US" sz="1000" noProof="0">
                <a:solidFill>
                  <a:srgbClr val="640000"/>
                </a:solidFill>
              </a:rPr>
              <a:t> </a:t>
            </a:r>
            <a:fld id="{DC8EE66E-F181-468C-945E-BF82BFF0D47C}" type="slidenum">
              <a:rPr lang="en-US" sz="1000" noProof="0" smtClean="0">
                <a:solidFill>
                  <a:srgbClr val="640000"/>
                </a:solidFill>
              </a:rPr>
              <a:t>‹#›</a:t>
            </a:fld>
            <a:r>
              <a:rPr lang="en-US" sz="1000" noProof="0">
                <a:solidFill>
                  <a:srgbClr val="640000"/>
                </a:solidFill>
              </a:rPr>
              <a:t>  |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175500" y="6381750"/>
            <a:ext cx="1872000" cy="11336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PROPRIETARY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1110624" y="6381750"/>
            <a:ext cx="4968000" cy="1133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© WOODWARD, INC.</a:t>
            </a:r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-4800" y="6858000"/>
            <a:ext cx="0" cy="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3E3E6-B34B-4638-86DB-0B69E13808F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47170" y="579992"/>
            <a:ext cx="10505043" cy="107721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err="1"/>
              <a:t>Titelmasterformat</a:t>
            </a:r>
            <a:r>
              <a:rPr lang="en-US" noProof="0"/>
              <a:t> </a:t>
            </a:r>
            <a:r>
              <a:rPr lang="en-US" noProof="0" err="1"/>
              <a:t>durch</a:t>
            </a:r>
            <a:r>
              <a:rPr lang="en-US" noProof="0"/>
              <a:t> </a:t>
            </a:r>
            <a:r>
              <a:rPr lang="en-US" noProof="0" err="1"/>
              <a:t>Klicken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7171" y="1923884"/>
            <a:ext cx="10505043" cy="4093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err="1"/>
              <a:t>Textmasterformat</a:t>
            </a:r>
            <a:r>
              <a:rPr lang="en-US" noProof="0"/>
              <a:t> </a:t>
            </a:r>
            <a:r>
              <a:rPr lang="en-US" noProof="0" err="1"/>
              <a:t>bearbeiten</a:t>
            </a:r>
            <a:endParaRPr lang="en-US" noProof="0"/>
          </a:p>
          <a:p>
            <a:pPr lvl="1"/>
            <a:r>
              <a:rPr lang="en-US" noProof="0" err="1"/>
              <a:t>Zweite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2"/>
            <a:r>
              <a:rPr lang="en-US" noProof="0" err="1"/>
              <a:t>Dritte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3"/>
            <a:r>
              <a:rPr lang="en-US" noProof="0" err="1"/>
              <a:t>Vierte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4"/>
            <a:r>
              <a:rPr lang="en-US" noProof="0" err="1"/>
              <a:t>Fünfte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5"/>
            <a:r>
              <a:rPr lang="en-US" noProof="0" err="1"/>
              <a:t>Sechste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6"/>
            <a:r>
              <a:rPr lang="en-US" noProof="0" err="1"/>
              <a:t>Siebte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7"/>
            <a:r>
              <a:rPr lang="en-US" noProof="0" err="1"/>
              <a:t>Achte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  <a:p>
            <a:pPr lvl="8"/>
            <a:r>
              <a:rPr lang="en-US" noProof="0" err="1"/>
              <a:t>Neunte</a:t>
            </a:r>
            <a:r>
              <a:rPr lang="en-US" noProof="0"/>
              <a:t> </a:t>
            </a:r>
            <a:r>
              <a:rPr lang="en-US" noProof="0" err="1"/>
              <a:t>Ebene</a:t>
            </a:r>
            <a:endParaRPr lang="en-US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59C172B-1B10-4ED7-A46E-2C6186286F98}"/>
              </a:ext>
            </a:extLst>
          </p:cNvPr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421" y="6291551"/>
            <a:ext cx="1820118" cy="2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7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65" r:id="rId2"/>
    <p:sldLayoutId id="2147483766" r:id="rId3"/>
    <p:sldLayoutId id="2147483768" r:id="rId4"/>
    <p:sldLayoutId id="2147483767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4" r:id="rId33"/>
    <p:sldLayoutId id="2147483661" r:id="rId34"/>
    <p:sldLayoutId id="2147483662" r:id="rId35"/>
    <p:sldLayoutId id="2147483663" r:id="rId36"/>
    <p:sldLayoutId id="2147483664" r:id="rId37"/>
    <p:sldLayoutId id="2147483665" r:id="rId38"/>
    <p:sldLayoutId id="2147483667" r:id="rId39"/>
    <p:sldLayoutId id="2147483668" r:id="rId4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500"/>
        </a:spcBef>
        <a:buFont typeface="Calibri" panose="020F050202020403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1500"/>
        </a:spcBef>
        <a:buClr>
          <a:schemeClr val="accent1"/>
        </a:buClr>
        <a:buSzPct val="100000"/>
        <a:buFont typeface="Wingdings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1000"/>
        </a:spcBef>
        <a:spcAft>
          <a:spcPts val="8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100"/>
        </a:spcBef>
        <a:spcAft>
          <a:spcPts val="200"/>
        </a:spcAft>
        <a:buClr>
          <a:schemeClr val="bg2"/>
        </a:buClr>
        <a:buSzPct val="100000"/>
        <a:buFont typeface="Symbol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spcBef>
          <a:spcPts val="100"/>
        </a:spcBef>
        <a:spcAft>
          <a:spcPts val="200"/>
        </a:spcAft>
        <a:buClr>
          <a:schemeClr val="bg2"/>
        </a:buClr>
        <a:buSzPct val="100000"/>
        <a:buFont typeface="Symbol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spcBef>
          <a:spcPts val="100"/>
        </a:spcBef>
        <a:spcAft>
          <a:spcPts val="200"/>
        </a:spcAft>
        <a:buClr>
          <a:schemeClr val="bg2"/>
        </a:buClr>
        <a:buFont typeface="Symbol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4400" rtl="0" eaLnBrk="1" latinLnBrk="0" hangingPunct="1">
        <a:spcBef>
          <a:spcPts val="100"/>
        </a:spcBef>
        <a:spcAft>
          <a:spcPts val="200"/>
        </a:spcAft>
        <a:buClr>
          <a:schemeClr val="bg2"/>
        </a:buClr>
        <a:buFont typeface="Symbol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4400" rtl="0" eaLnBrk="1" latinLnBrk="0" hangingPunct="1">
        <a:spcBef>
          <a:spcPts val="100"/>
        </a:spcBef>
        <a:spcAft>
          <a:spcPts val="200"/>
        </a:spcAft>
        <a:buClr>
          <a:schemeClr val="bg2"/>
        </a:buClr>
        <a:buFont typeface="Symbol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spcBef>
          <a:spcPts val="100"/>
        </a:spcBef>
        <a:spcAft>
          <a:spcPts val="200"/>
        </a:spcAft>
        <a:buClr>
          <a:schemeClr val="bg2"/>
        </a:buClr>
        <a:buFont typeface="Symbol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1344">
          <p15:clr>
            <a:srgbClr val="000000"/>
          </p15:clr>
        </p15:guide>
        <p15:guide id="4" orient="horz" pos="3475">
          <p15:clr>
            <a:srgbClr val="000000"/>
          </p15:clr>
        </p15:guide>
        <p15:guide id="5" orient="horz" pos="4020">
          <p15:clr>
            <a:srgbClr val="000000"/>
          </p15:clr>
        </p15:guide>
        <p15:guide id="6" orient="horz" pos="4088">
          <p15:clr>
            <a:srgbClr val="000000"/>
          </p15:clr>
        </p15:guide>
        <p15:guide id="7" pos="7378">
          <p15:clr>
            <a:srgbClr val="000000"/>
          </p15:clr>
        </p15:guide>
        <p15:guide id="8" pos="234">
          <p15:clr>
            <a:srgbClr val="000000"/>
          </p15:clr>
        </p15:guide>
        <p15:guide id="10" pos="529">
          <p15:clr>
            <a:srgbClr val="000000"/>
          </p15:clr>
        </p15:guide>
        <p15:guide id="13" pos="7151">
          <p15:clr>
            <a:srgbClr val="000000"/>
          </p15:clr>
        </p15:guide>
        <p15:guide id="14" pos="7287">
          <p15:clr>
            <a:srgbClr val="000000"/>
          </p15:clr>
        </p15:guide>
        <p15:guide id="15" pos="393">
          <p15:clr>
            <a:srgbClr val="000000"/>
          </p15:clr>
        </p15:guide>
        <p15:guide id="16" pos="3772">
          <p15:clr>
            <a:srgbClr val="000000"/>
          </p15:clr>
        </p15:guide>
        <p15:guide id="17" pos="3908">
          <p15:clr>
            <a:srgbClr val="000000"/>
          </p15:clr>
        </p15:guide>
        <p15:guide id="18" orient="horz" pos="1049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25F8695C-2646-8776-B487-97B0E4AAF908}"/>
              </a:ext>
            </a:extLst>
          </p:cNvPr>
          <p:cNvSpPr/>
          <p:nvPr/>
        </p:nvSpPr>
        <p:spPr>
          <a:xfrm>
            <a:off x="7397386" y="2115808"/>
            <a:ext cx="3305872" cy="4128008"/>
          </a:xfrm>
          <a:prstGeom prst="roundRect">
            <a:avLst>
              <a:gd name="adj" fmla="val 6224"/>
            </a:avLst>
          </a:prstGeom>
          <a:solidFill>
            <a:schemeClr val="bg1"/>
          </a:solidFill>
          <a:ln>
            <a:noFill/>
          </a:ln>
          <a:effectLst>
            <a:outerShdw blurRad="199324" dist="38100" dir="2700000" sx="102000" sy="102000" algn="tl" rotWithShape="0">
              <a:prstClr val="black">
                <a:alpha val="2974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0" rtlCol="0" anchor="t"/>
          <a:lstStyle/>
          <a:p>
            <a:pPr algn="ctr">
              <a:spcAft>
                <a:spcPts val="1200"/>
              </a:spcAft>
            </a:pP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ECDE39F9-B4FB-0C16-470E-F167EEBDEA1D}"/>
              </a:ext>
            </a:extLst>
          </p:cNvPr>
          <p:cNvSpPr/>
          <p:nvPr/>
        </p:nvSpPr>
        <p:spPr>
          <a:xfrm>
            <a:off x="326564" y="1426666"/>
            <a:ext cx="5615102" cy="1356757"/>
          </a:xfrm>
          <a:prstGeom prst="roundRect">
            <a:avLst>
              <a:gd name="adj" fmla="val 6224"/>
            </a:avLst>
          </a:prstGeom>
          <a:solidFill>
            <a:schemeClr val="bg1"/>
          </a:solidFill>
          <a:ln>
            <a:noFill/>
          </a:ln>
          <a:effectLst>
            <a:outerShdw blurRad="199324" dist="38100" dir="2700000" sx="102000" sy="102000" algn="tl" rotWithShape="0">
              <a:prstClr val="black">
                <a:alpha val="2974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0" rtlCol="0" anchor="t"/>
          <a:lstStyle/>
          <a:p>
            <a:pPr algn="ctr">
              <a:spcAft>
                <a:spcPts val="1200"/>
              </a:spcAft>
            </a:pP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44C32F5E-B330-CA3A-A88B-A522BE88A295}"/>
              </a:ext>
            </a:extLst>
          </p:cNvPr>
          <p:cNvSpPr/>
          <p:nvPr/>
        </p:nvSpPr>
        <p:spPr>
          <a:xfrm>
            <a:off x="335971" y="4637048"/>
            <a:ext cx="5615102" cy="1601482"/>
          </a:xfrm>
          <a:prstGeom prst="roundRect">
            <a:avLst>
              <a:gd name="adj" fmla="val 6224"/>
            </a:avLst>
          </a:prstGeom>
          <a:solidFill>
            <a:schemeClr val="bg1"/>
          </a:solidFill>
          <a:ln>
            <a:noFill/>
          </a:ln>
          <a:effectLst>
            <a:outerShdw blurRad="199324" dist="38100" dir="2700000" sx="102000" sy="102000" algn="tl" rotWithShape="0">
              <a:prstClr val="black">
                <a:alpha val="2974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0" rtlCol="0" anchor="t"/>
          <a:lstStyle/>
          <a:p>
            <a:pPr algn="ctr">
              <a:spcAft>
                <a:spcPts val="1200"/>
              </a:spcAft>
            </a:pP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CD365F-197E-220F-0001-EE1B77AD8EE0}"/>
              </a:ext>
            </a:extLst>
          </p:cNvPr>
          <p:cNvSpPr txBox="1">
            <a:spLocks/>
          </p:cNvSpPr>
          <p:nvPr/>
        </p:nvSpPr>
        <p:spPr>
          <a:xfrm>
            <a:off x="326564" y="313470"/>
            <a:ext cx="11426523" cy="6454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480"/>
              </a:lnSpc>
            </a:pPr>
            <a:r>
              <a:rPr lang="en-US" sz="4400" b="1">
                <a:solidFill>
                  <a:srgbClr val="71777A"/>
                </a:solidFill>
              </a:rPr>
              <a:t>Tier Meeting Talks</a:t>
            </a:r>
            <a:endParaRPr lang="en-US" sz="4400">
              <a:solidFill>
                <a:srgbClr val="71777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46FED-790D-62F5-7386-D3E1446BE2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1</a:t>
            </a:fld>
            <a:endParaRPr lang="en-US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955490-E079-FD76-E26F-705A3C06B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5" y="935715"/>
            <a:ext cx="11197345" cy="451260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2000" b="1">
                <a:solidFill>
                  <a:srgbClr val="71777A"/>
                </a:solidFill>
              </a:rPr>
              <a:t>Objective: </a:t>
            </a:r>
            <a:r>
              <a:rPr lang="en-US" sz="2000" b="0">
                <a:solidFill>
                  <a:srgbClr val="71777A"/>
                </a:solidFill>
              </a:rPr>
              <a:t>Update team members on the Performance Management Process</a:t>
            </a:r>
            <a:endParaRPr lang="en-US"/>
          </a:p>
          <a:p>
            <a:pPr>
              <a:buNone/>
            </a:pPr>
            <a:endParaRPr lang="en-US" sz="2400">
              <a:solidFill>
                <a:srgbClr val="71777A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19C588-B664-42D2-F798-F3E1CE7DB21D}"/>
              </a:ext>
            </a:extLst>
          </p:cNvPr>
          <p:cNvSpPr/>
          <p:nvPr/>
        </p:nvSpPr>
        <p:spPr>
          <a:xfrm>
            <a:off x="10468724" y="2917314"/>
            <a:ext cx="1358695" cy="43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80000"/>
              <a:hueOff val="710011"/>
              <a:satOff val="-68445"/>
              <a:lumOff val="4074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ED840A8-976D-F64F-DF0E-82EEC2FA14BD}"/>
              </a:ext>
            </a:extLst>
          </p:cNvPr>
          <p:cNvSpPr/>
          <p:nvPr/>
        </p:nvSpPr>
        <p:spPr>
          <a:xfrm>
            <a:off x="7563334" y="5695979"/>
            <a:ext cx="1202277" cy="721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952203"/>
              <a:satOff val="10080"/>
              <a:lumOff val="2795"/>
              <a:alphaOff val="0"/>
            </a:schemeClr>
          </a:fillRef>
          <a:effectRef idx="0">
            <a:schemeClr val="accent2">
              <a:hueOff val="952203"/>
              <a:satOff val="10080"/>
              <a:lumOff val="279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78CAFA7-7DB1-A2D8-A70D-EA76EBC3B9E7}"/>
              </a:ext>
            </a:extLst>
          </p:cNvPr>
          <p:cNvSpPr txBox="1"/>
          <p:nvPr/>
        </p:nvSpPr>
        <p:spPr>
          <a:xfrm>
            <a:off x="410579" y="1607463"/>
            <a:ext cx="1543021" cy="94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400" b="1">
                <a:solidFill>
                  <a:srgbClr val="800002"/>
                </a:solidFill>
              </a:rPr>
              <a:t>What you Need to Know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F46143A-808B-B5CB-7EC4-E9A99E1DDABF}"/>
              </a:ext>
            </a:extLst>
          </p:cNvPr>
          <p:cNvSpPr txBox="1"/>
          <p:nvPr/>
        </p:nvSpPr>
        <p:spPr>
          <a:xfrm>
            <a:off x="1966398" y="1712203"/>
            <a:ext cx="3504210" cy="6894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ts val="1218"/>
              </a:spcAft>
            </a:pPr>
            <a:r>
              <a:rPr lang="en-US" sz="1600">
                <a:latin typeface="Calibri"/>
                <a:ea typeface="Calibri"/>
                <a:cs typeface="Calibri"/>
              </a:rPr>
              <a:t>Self-Evaluations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Lauch</a:t>
            </a:r>
            <a:r>
              <a:rPr lang="en-US" sz="1600" b="1">
                <a:solidFill>
                  <a:srgbClr val="800002"/>
                </a:solidFill>
                <a:latin typeface="Calibri"/>
                <a:ea typeface="Calibri"/>
                <a:cs typeface="Calibri"/>
              </a:rPr>
              <a:t> </a:t>
            </a:r>
            <a:endParaRPr lang="en-US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 marL="0" lvl="1" algn="ctr" defTabSz="577850">
              <a:lnSpc>
                <a:spcPct val="90000"/>
              </a:lnSpc>
              <a:spcBef>
                <a:spcPct val="0"/>
              </a:spcBef>
              <a:spcAft>
                <a:spcPts val="1218"/>
              </a:spcAft>
            </a:pPr>
            <a:r>
              <a:rPr lang="en-US" sz="1600" b="1">
                <a:solidFill>
                  <a:srgbClr val="800002"/>
                </a:solidFill>
                <a:latin typeface="Calibri"/>
                <a:ea typeface="Calibri"/>
                <a:cs typeface="Calibri"/>
              </a:rPr>
              <a:t>July 28th for FY 2025</a:t>
            </a:r>
            <a:r>
              <a:rPr lang="en-US" sz="1400">
                <a:latin typeface="Calibri"/>
                <a:ea typeface="Calibri"/>
                <a:cs typeface="Calibri"/>
              </a:rPr>
              <a:t>.</a:t>
            </a:r>
            <a:endParaRPr lang="en-US">
              <a:latin typeface="Aptos"/>
              <a:ea typeface="Calibri"/>
              <a:cs typeface="Calibri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7F2BE75-B533-6573-7ED1-33C13BA337ED}"/>
              </a:ext>
            </a:extLst>
          </p:cNvPr>
          <p:cNvSpPr txBox="1"/>
          <p:nvPr/>
        </p:nvSpPr>
        <p:spPr>
          <a:xfrm>
            <a:off x="1970836" y="3433212"/>
            <a:ext cx="3706815" cy="110799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b="1">
                <a:latin typeface="Calibri"/>
              </a:rPr>
              <a:t> </a:t>
            </a:r>
            <a:r>
              <a:rPr lang="en-US" sz="1400">
                <a:latin typeface="Calibri"/>
              </a:rPr>
              <a:t>Complete your self-evaluation by </a:t>
            </a:r>
            <a:r>
              <a:rPr lang="en-US" sz="1400" b="1">
                <a:latin typeface="Calibri"/>
              </a:rPr>
              <a:t>August 17th</a:t>
            </a:r>
            <a:r>
              <a:rPr lang="en-US" sz="1400">
                <a:latin typeface="Calibri"/>
              </a:rPr>
              <a:t>.  Attend member or leader trainings on Performance Evaluations.</a:t>
            </a:r>
            <a:endParaRPr lang="en-US" sz="1400"/>
          </a:p>
          <a:p>
            <a:pPr lvl="0" rtl="0">
              <a:spcAft>
                <a:spcPts val="1200"/>
              </a:spcAft>
            </a:pP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871E7CB-68AC-6709-11B8-2D293434AE98}"/>
              </a:ext>
            </a:extLst>
          </p:cNvPr>
          <p:cNvSpPr txBox="1"/>
          <p:nvPr/>
        </p:nvSpPr>
        <p:spPr>
          <a:xfrm>
            <a:off x="410579" y="3188575"/>
            <a:ext cx="1477454" cy="949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400" b="1"/>
              <a:t>Actions You Need to Take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E70ED30-E064-C545-EFC2-439F45B26A61}"/>
              </a:ext>
            </a:extLst>
          </p:cNvPr>
          <p:cNvSpPr txBox="1"/>
          <p:nvPr/>
        </p:nvSpPr>
        <p:spPr>
          <a:xfrm>
            <a:off x="1919361" y="4957872"/>
            <a:ext cx="3810296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>
                <a:solidFill>
                  <a:srgbClr val="000000"/>
                </a:solidFill>
                <a:latin typeface="Calibri"/>
              </a:rPr>
              <a:t>This</a:t>
            </a:r>
            <a:r>
              <a:rPr lang="en-US" sz="1400">
                <a:latin typeface="Calibri"/>
              </a:rPr>
              <a:t> process is an opportunity for you to reflect on and share your performance. </a:t>
            </a:r>
            <a:r>
              <a:rPr lang="en-US" sz="1400" b="1">
                <a:solidFill>
                  <a:srgbClr val="0D3D75"/>
                </a:solidFill>
                <a:latin typeface="Calibri"/>
              </a:rPr>
              <a:t>Documentation</a:t>
            </a:r>
            <a:r>
              <a:rPr lang="en-US" sz="1400">
                <a:latin typeface="Calibri"/>
              </a:rPr>
              <a:t> helps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create </a:t>
            </a:r>
            <a:r>
              <a:rPr lang="en-US" sz="1400" b="1">
                <a:solidFill>
                  <a:srgbClr val="0D3D75"/>
                </a:solidFill>
                <a:latin typeface="Calibri"/>
              </a:rPr>
              <a:t>accountability</a:t>
            </a:r>
            <a:r>
              <a:rPr lang="en-US" sz="1400">
                <a:latin typeface="Calibri"/>
              </a:rPr>
              <a:t> for you and your leader.</a:t>
            </a:r>
            <a:endParaRPr lang="en-US" sz="1400">
              <a:latin typeface="Calibri"/>
              <a:ea typeface="Calibri"/>
              <a:cs typeface="Calibri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0E28200-D2AE-51DB-E2D5-6862B569C649}"/>
              </a:ext>
            </a:extLst>
          </p:cNvPr>
          <p:cNvSpPr txBox="1"/>
          <p:nvPr/>
        </p:nvSpPr>
        <p:spPr>
          <a:xfrm>
            <a:off x="338693" y="4960515"/>
            <a:ext cx="1624592" cy="953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400" b="1">
                <a:solidFill>
                  <a:srgbClr val="0D3D75"/>
                </a:solidFill>
              </a:rPr>
              <a:t>Why </a:t>
            </a:r>
            <a:br>
              <a:rPr lang="en-US" sz="2400" b="1">
                <a:solidFill>
                  <a:srgbClr val="0D3D75"/>
                </a:solidFill>
              </a:rPr>
            </a:br>
            <a:r>
              <a:rPr lang="en-US" sz="2400" b="1">
                <a:solidFill>
                  <a:srgbClr val="0D3D75"/>
                </a:solidFill>
              </a:rPr>
              <a:t>this is Important</a:t>
            </a:r>
          </a:p>
        </p:txBody>
      </p:sp>
      <p:sp>
        <p:nvSpPr>
          <p:cNvPr id="112" name="Extract 111">
            <a:extLst>
              <a:ext uri="{FF2B5EF4-FFF2-40B4-BE49-F238E27FC236}">
                <a16:creationId xmlns:a16="http://schemas.microsoft.com/office/drawing/2014/main" id="{C5CD20A9-8C1C-24D8-1962-E81E3F05205E}"/>
              </a:ext>
            </a:extLst>
          </p:cNvPr>
          <p:cNvSpPr/>
          <p:nvPr/>
        </p:nvSpPr>
        <p:spPr>
          <a:xfrm rot="5400000">
            <a:off x="5880799" y="1950442"/>
            <a:ext cx="552129" cy="234078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err="1"/>
          </a:p>
        </p:txBody>
      </p:sp>
      <p:sp>
        <p:nvSpPr>
          <p:cNvPr id="115" name="Extract 114">
            <a:extLst>
              <a:ext uri="{FF2B5EF4-FFF2-40B4-BE49-F238E27FC236}">
                <a16:creationId xmlns:a16="http://schemas.microsoft.com/office/drawing/2014/main" id="{57B743F0-72C0-D7E0-09CC-FAF08398D5E8}"/>
              </a:ext>
            </a:extLst>
          </p:cNvPr>
          <p:cNvSpPr/>
          <p:nvPr/>
        </p:nvSpPr>
        <p:spPr>
          <a:xfrm rot="5400000">
            <a:off x="5871407" y="3549648"/>
            <a:ext cx="552129" cy="234078"/>
          </a:xfrm>
          <a:prstGeom prst="flowChartExtra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err="1"/>
          </a:p>
        </p:txBody>
      </p:sp>
      <p:sp>
        <p:nvSpPr>
          <p:cNvPr id="117" name="Extract 116">
            <a:extLst>
              <a:ext uri="{FF2B5EF4-FFF2-40B4-BE49-F238E27FC236}">
                <a16:creationId xmlns:a16="http://schemas.microsoft.com/office/drawing/2014/main" id="{84A67BCD-9013-4CEF-66DF-1FE71F332355}"/>
              </a:ext>
            </a:extLst>
          </p:cNvPr>
          <p:cNvSpPr/>
          <p:nvPr/>
        </p:nvSpPr>
        <p:spPr>
          <a:xfrm rot="5400000">
            <a:off x="5871407" y="5158225"/>
            <a:ext cx="552129" cy="234078"/>
          </a:xfrm>
          <a:prstGeom prst="flowChartExtract">
            <a:avLst/>
          </a:prstGeom>
          <a:solidFill>
            <a:srgbClr val="0D3D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err="1"/>
          </a:p>
        </p:txBody>
      </p:sp>
      <p:sp>
        <p:nvSpPr>
          <p:cNvPr id="6" name="Round Same Side Corner Rectangle 14">
            <a:extLst>
              <a:ext uri="{FF2B5EF4-FFF2-40B4-BE49-F238E27FC236}">
                <a16:creationId xmlns:a16="http://schemas.microsoft.com/office/drawing/2014/main" id="{346B880C-9635-925E-F9CD-EB1E4B77D594}"/>
              </a:ext>
            </a:extLst>
          </p:cNvPr>
          <p:cNvSpPr/>
          <p:nvPr/>
        </p:nvSpPr>
        <p:spPr>
          <a:xfrm>
            <a:off x="7390806" y="1377972"/>
            <a:ext cx="3291495" cy="780138"/>
          </a:xfrm>
          <a:prstGeom prst="round2SameRect">
            <a:avLst>
              <a:gd name="adj1" fmla="val 32358"/>
              <a:gd name="adj2" fmla="val 0"/>
            </a:avLst>
          </a:prstGeom>
          <a:solidFill>
            <a:srgbClr val="707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Operations Areas of Evaluation</a:t>
            </a:r>
          </a:p>
        </p:txBody>
      </p:sp>
      <p:graphicFrame>
        <p:nvGraphicFramePr>
          <p:cNvPr id="761" name="Content Placeholder 6">
            <a:extLst>
              <a:ext uri="{FF2B5EF4-FFF2-40B4-BE49-F238E27FC236}">
                <a16:creationId xmlns:a16="http://schemas.microsoft.com/office/drawing/2014/main" id="{B63DF5A4-94DC-9688-4751-0ED554B6D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840618"/>
              </p:ext>
            </p:extLst>
          </p:nvPr>
        </p:nvGraphicFramePr>
        <p:xfrm>
          <a:off x="7563334" y="2179947"/>
          <a:ext cx="3035808" cy="424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ounded Rectangle 112">
            <a:extLst>
              <a:ext uri="{FF2B5EF4-FFF2-40B4-BE49-F238E27FC236}">
                <a16:creationId xmlns:a16="http://schemas.microsoft.com/office/drawing/2014/main" id="{EF2BA30C-0CDC-6BF2-449B-BB75FE2DDEEE}"/>
              </a:ext>
            </a:extLst>
          </p:cNvPr>
          <p:cNvSpPr/>
          <p:nvPr/>
        </p:nvSpPr>
        <p:spPr>
          <a:xfrm>
            <a:off x="333753" y="3094440"/>
            <a:ext cx="5615102" cy="1356757"/>
          </a:xfrm>
          <a:prstGeom prst="roundRect">
            <a:avLst>
              <a:gd name="adj" fmla="val 6224"/>
            </a:avLst>
          </a:prstGeom>
          <a:noFill/>
          <a:ln>
            <a:noFill/>
          </a:ln>
          <a:effectLst>
            <a:outerShdw blurRad="199324" dist="38100" dir="2700000" sx="102000" sy="102000" algn="tl" rotWithShape="0">
              <a:prstClr val="black">
                <a:alpha val="2974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0" rtlCol="0" anchor="t"/>
          <a:lstStyle/>
          <a:p>
            <a:pPr algn="ctr">
              <a:spcAft>
                <a:spcPts val="1200"/>
              </a:spcAft>
            </a:pPr>
            <a:endParaRPr lang="en-US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6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CA22587-8939-34BF-27BF-D8523E16947F}"/>
              </a:ext>
            </a:extLst>
          </p:cNvPr>
          <p:cNvSpPr/>
          <p:nvPr/>
        </p:nvSpPr>
        <p:spPr>
          <a:xfrm>
            <a:off x="-12700" y="12700"/>
            <a:ext cx="399343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endParaRPr lang="en-US" err="1"/>
          </a:p>
        </p:txBody>
      </p:sp>
      <p:pic>
        <p:nvPicPr>
          <p:cNvPr id="14" name="Picture 13" descr="A colorful bar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E2E1415-C0CD-2CE1-4FA0-3BF862743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595" y="4044089"/>
            <a:ext cx="7390092" cy="337547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8D798FF-A774-D6DA-2D99-AE7299ACA8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619" t="47028" r="61357" b="7900"/>
          <a:stretch/>
        </p:blipFill>
        <p:spPr>
          <a:xfrm>
            <a:off x="5533204" y="1515302"/>
            <a:ext cx="782706" cy="73345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E1E3B69-DD37-7C44-8983-95B5691A8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166" t="47028" r="43810" b="7900"/>
          <a:stretch/>
        </p:blipFill>
        <p:spPr>
          <a:xfrm>
            <a:off x="5538991" y="2701709"/>
            <a:ext cx="782706" cy="7334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4E7BCE4-CE0E-19FF-2981-8CEED0B568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601" t="47028" r="26375" b="7900"/>
          <a:stretch/>
        </p:blipFill>
        <p:spPr>
          <a:xfrm>
            <a:off x="5538991" y="3937603"/>
            <a:ext cx="782706" cy="73345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37B1798-39E5-4CD4-E4C4-43B701FAD7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871" t="47028" r="10105" b="7900"/>
          <a:stretch/>
        </p:blipFill>
        <p:spPr>
          <a:xfrm>
            <a:off x="5533204" y="5254868"/>
            <a:ext cx="782706" cy="7334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781F1-74AD-1DEE-3059-5A53E3A6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PROPRIETARY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A5C66-EC15-2CE6-0F4D-12C0110672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noProof="0"/>
              <a:t>© WOODWARD, INC.</a:t>
            </a:r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F062D-11AA-6186-5E64-7CC402BD88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F3E3E6-B34B-4638-86DB-0B69E13808F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DBA061-294D-5FB4-325A-2D43C18F21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60971" y="4980248"/>
            <a:ext cx="5413529" cy="1323439"/>
          </a:xfrm>
        </p:spPr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effectLst/>
              </a:rPr>
              <a:t>Excellent Performance: </a:t>
            </a:r>
            <a:r>
              <a:rPr lang="en-US" sz="1600" b="0" i="0">
                <a:solidFill>
                  <a:srgbClr val="0D0D0D"/>
                </a:solidFill>
                <a:effectLst/>
              </a:rPr>
              <a:t>Performance is outstanding and exemplary. The individual consistently demonstrates exceptional proficiency and skill in the area being assessed, setting a standard of excellence for others to follow. Their performance significantly contributes to the success and goals of the organization.</a:t>
            </a: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65AEFD8B-AB2D-0A8C-7F67-1CDCDF23B5AE}"/>
              </a:ext>
            </a:extLst>
          </p:cNvPr>
          <p:cNvSpPr txBox="1">
            <a:spLocks/>
          </p:cNvSpPr>
          <p:nvPr/>
        </p:nvSpPr>
        <p:spPr>
          <a:xfrm>
            <a:off x="749309" y="2118563"/>
            <a:ext cx="3989958" cy="1904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the New 5-Point Rating Scale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AE0228-6263-C2D1-51A4-9FE7A0A1336A}"/>
              </a:ext>
            </a:extLst>
          </p:cNvPr>
          <p:cNvSpPr txBox="1"/>
          <p:nvPr/>
        </p:nvSpPr>
        <p:spPr>
          <a:xfrm>
            <a:off x="6389355" y="165638"/>
            <a:ext cx="55982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effectLst/>
              </a:rPr>
              <a:t>Unsatisfactory: </a:t>
            </a:r>
            <a:r>
              <a:rPr lang="en-US" sz="1600" b="0" i="0">
                <a:solidFill>
                  <a:srgbClr val="0D0D0D"/>
                </a:solidFill>
                <a:effectLst/>
              </a:rPr>
              <a:t>Performance falls significantly below expectations. The individual demonstrates fundamental deficiencies in the skill or competency being assessed, requiring immediate attention and improvement.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69CE23-56F5-25BF-858C-53DBE326BDCB}"/>
              </a:ext>
            </a:extLst>
          </p:cNvPr>
          <p:cNvSpPr txBox="1"/>
          <p:nvPr/>
        </p:nvSpPr>
        <p:spPr>
          <a:xfrm>
            <a:off x="6397471" y="1274694"/>
            <a:ext cx="52341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effectLst/>
              </a:rPr>
              <a:t>Needs Improvement: </a:t>
            </a:r>
            <a:r>
              <a:rPr lang="en-US" sz="1600" b="0" i="0">
                <a:solidFill>
                  <a:srgbClr val="0D0D0D"/>
                </a:solidFill>
                <a:effectLst/>
              </a:rPr>
              <a:t>Performance is below expectations </a:t>
            </a:r>
            <a:br>
              <a:rPr lang="en-US" sz="1600" b="0" i="0">
                <a:solidFill>
                  <a:srgbClr val="0D0D0D"/>
                </a:solidFill>
                <a:effectLst/>
              </a:rPr>
            </a:br>
            <a:r>
              <a:rPr lang="en-US" sz="1600" b="0" i="0">
                <a:solidFill>
                  <a:srgbClr val="0D0D0D"/>
                </a:solidFill>
                <a:effectLst/>
              </a:rPr>
              <a:t>but shows some potential for growth. The individual displays weaknesses or areas for development in the skill or competency, requiring focused efforts to improve and </a:t>
            </a:r>
            <a:br>
              <a:rPr lang="en-US" sz="1600" b="0" i="0">
                <a:solidFill>
                  <a:srgbClr val="0D0D0D"/>
                </a:solidFill>
                <a:effectLst/>
              </a:rPr>
            </a:br>
            <a:r>
              <a:rPr lang="en-US" sz="1600" b="0" i="0">
                <a:solidFill>
                  <a:srgbClr val="0D0D0D"/>
                </a:solidFill>
                <a:effectLst/>
              </a:rPr>
              <a:t>meet expectations.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80B297-570D-CCC8-9ADE-6537B8214112}"/>
              </a:ext>
            </a:extLst>
          </p:cNvPr>
          <p:cNvSpPr txBox="1"/>
          <p:nvPr/>
        </p:nvSpPr>
        <p:spPr>
          <a:xfrm>
            <a:off x="6389355" y="2629971"/>
            <a:ext cx="5191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effectLst/>
              </a:rPr>
              <a:t>Meets Expectations: </a:t>
            </a:r>
            <a:r>
              <a:rPr lang="en-US" sz="1600" b="0" i="0">
                <a:solidFill>
                  <a:srgbClr val="0D0D0D"/>
                </a:solidFill>
                <a:effectLst/>
              </a:rPr>
              <a:t>Performance meets the expected standard for the role or task. The individual demonstrates proficiency in the skill or competency being assessed, meeting the basic requirements and performing adequately.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34E7D6-FE25-2478-3481-D42A82D6E92E}"/>
              </a:ext>
            </a:extLst>
          </p:cNvPr>
          <p:cNvSpPr txBox="1"/>
          <p:nvPr/>
        </p:nvSpPr>
        <p:spPr>
          <a:xfrm>
            <a:off x="6389355" y="3739027"/>
            <a:ext cx="5191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>
                <a:effectLst/>
              </a:rPr>
              <a:t>Exceeds Expectations: </a:t>
            </a:r>
            <a:r>
              <a:rPr lang="en-US" sz="1600" b="0" i="0">
                <a:solidFill>
                  <a:srgbClr val="0D0D0D"/>
                </a:solidFill>
                <a:effectLst/>
              </a:rPr>
              <a:t>Performance goes above and beyond what is expected. The individual demonstrates a high level of proficiency and consistently exceeds the standard for the skill or competency, achieving exceptional results.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99DD9C-ABB6-DD78-C29A-A14876A082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27" t="47028" r="79049" b="7900"/>
          <a:stretch/>
        </p:blipFill>
        <p:spPr>
          <a:xfrm>
            <a:off x="5533204" y="398346"/>
            <a:ext cx="782706" cy="733452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87EA0D35-27B4-5F75-AF8C-C0D70A33CC8C}"/>
              </a:ext>
            </a:extLst>
          </p:cNvPr>
          <p:cNvSpPr/>
          <p:nvPr/>
        </p:nvSpPr>
        <p:spPr>
          <a:xfrm>
            <a:off x="5667811" y="489394"/>
            <a:ext cx="502048" cy="502048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032667-8BD3-3A0E-51AA-18F9CDA4B4BA}"/>
              </a:ext>
            </a:extLst>
          </p:cNvPr>
          <p:cNvSpPr/>
          <p:nvPr/>
        </p:nvSpPr>
        <p:spPr>
          <a:xfrm>
            <a:off x="5667812" y="1616515"/>
            <a:ext cx="502047" cy="502048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FB95B7-BF23-E2E3-3E90-C9CC9D444B83}"/>
              </a:ext>
            </a:extLst>
          </p:cNvPr>
          <p:cNvSpPr/>
          <p:nvPr/>
        </p:nvSpPr>
        <p:spPr>
          <a:xfrm>
            <a:off x="5667811" y="2802055"/>
            <a:ext cx="502048" cy="502048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F3338D1-D5FF-928C-0870-B9BFC2B2BF0F}"/>
              </a:ext>
            </a:extLst>
          </p:cNvPr>
          <p:cNvSpPr/>
          <p:nvPr/>
        </p:nvSpPr>
        <p:spPr>
          <a:xfrm>
            <a:off x="5667811" y="4016578"/>
            <a:ext cx="502048" cy="502048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D8D607D-BFCA-5556-5487-A05DFB836F1F}"/>
              </a:ext>
            </a:extLst>
          </p:cNvPr>
          <p:cNvSpPr/>
          <p:nvPr/>
        </p:nvSpPr>
        <p:spPr>
          <a:xfrm>
            <a:off x="5667811" y="5353236"/>
            <a:ext cx="502048" cy="502048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9985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oodward">
  <a:themeElements>
    <a:clrScheme name="WW0">
      <a:dk1>
        <a:srgbClr val="454E53"/>
      </a:dk1>
      <a:lt1>
        <a:sysClr val="window" lastClr="FFFFFF"/>
      </a:lt1>
      <a:dk2>
        <a:srgbClr val="CACACA"/>
      </a:dk2>
      <a:lt2>
        <a:srgbClr val="71777A"/>
      </a:lt2>
      <a:accent1>
        <a:srgbClr val="800002"/>
      </a:accent1>
      <a:accent2>
        <a:srgbClr val="C53625"/>
      </a:accent2>
      <a:accent3>
        <a:srgbClr val="E67617"/>
      </a:accent3>
      <a:accent4>
        <a:srgbClr val="FFCC00"/>
      </a:accent4>
      <a:accent5>
        <a:srgbClr val="707A1E"/>
      </a:accent5>
      <a:accent6>
        <a:srgbClr val="0D3D75"/>
      </a:accent6>
      <a:hlink>
        <a:srgbClr val="E6760C"/>
      </a:hlink>
      <a:folHlink>
        <a:srgbClr val="E6760C"/>
      </a:folHlink>
    </a:clrScheme>
    <a:fontScheme name="Woodward L'Oran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72000" tIns="36000" rIns="72000" bIns="36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RED">
      <a:srgbClr val="800002"/>
    </a:custClr>
    <a:custClr name="GRAY">
      <a:srgbClr val="71777A"/>
    </a:custClr>
    <a:custClr name="SILVER">
      <a:srgbClr val="CACAC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YELLOW">
      <a:srgbClr val="FFCC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">
      <a:srgbClr val="E67617"/>
    </a:custClr>
    <a:custClr name="RED 1">
      <a:srgbClr val="C53625"/>
    </a:custClr>
    <a:custClr name="RED 2">
      <a:srgbClr val="811C1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EEN 1">
      <a:srgbClr val="B7BA83"/>
    </a:custClr>
    <a:custClr name="GREEN 2">
      <a:srgbClr val="707A1E"/>
    </a:custClr>
    <a:custClr name="GREEN 3">
      <a:srgbClr val="4F582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LUE 1">
      <a:srgbClr val="4089BD"/>
    </a:custClr>
    <a:custClr name="BLUE 2">
      <a:srgbClr val="0D3D75"/>
    </a:custClr>
    <a:custClr name="BLUE 3">
      <a:srgbClr val="0F123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 Theme 3 mit Confidential.potx" id="{EB1FD320-3117-4B82-9267-FBB0202B965A}" vid="{6AD70A75-9452-404D-9F6D-CDCCCBD3E88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TaxCatchAll xmlns="cbda2e9f-1dd2-4cd0-ba44-3109b0fd687f" xsi:nil="true"/>
    <Ratings xmlns="http://schemas.microsoft.com/sharepoint/v3" xsi:nil="true"/>
    <lcf76f155ced4ddcb4097134ff3c332f xmlns="6b512429-e8d7-4179-8c1c-2f060ec582ac">
      <Terms xmlns="http://schemas.microsoft.com/office/infopath/2007/PartnerControls"/>
    </lcf76f155ced4ddcb4097134ff3c332f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  <Details xmlns="6b512429-e8d7-4179-8c1c-2f060ec582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B556157B32049A3314FA267D073A6" ma:contentTypeVersion="19" ma:contentTypeDescription="Create a new document." ma:contentTypeScope="" ma:versionID="dea0364d47cb8cc8bb50b59c89c8790d">
  <xsd:schema xmlns:xsd="http://www.w3.org/2001/XMLSchema" xmlns:xs="http://www.w3.org/2001/XMLSchema" xmlns:p="http://schemas.microsoft.com/office/2006/metadata/properties" xmlns:ns1="http://schemas.microsoft.com/sharepoint/v3" xmlns:ns2="6b512429-e8d7-4179-8c1c-2f060ec582ac" xmlns:ns3="cbda2e9f-1dd2-4cd0-ba44-3109b0fd687f" targetNamespace="http://schemas.microsoft.com/office/2006/metadata/properties" ma:root="true" ma:fieldsID="fc50d2adc4aa518b1f883e27491e9482" ns1:_="" ns2:_="" ns3:_="">
    <xsd:import namespace="http://schemas.microsoft.com/sharepoint/v3"/>
    <xsd:import namespace="6b512429-e8d7-4179-8c1c-2f060ec582ac"/>
    <xsd:import namespace="cbda2e9f-1dd2-4cd0-ba44-3109b0fd68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512429-e8d7-4179-8c1c-2f060ec58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a33bb0e-6def-4902-8262-b7651a8fe8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Details" ma:index="26" nillable="true" ma:displayName="Details" ma:format="Dropdown" ma:internalName="Detail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a2e9f-1dd2-4cd0-ba44-3109b0fd687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7c6891aa-a3ee-4d96-9f55-e244e3863d5c}" ma:internalName="TaxCatchAll" ma:showField="CatchAllData" ma:web="cbda2e9f-1dd2-4cd0-ba44-3109b0fd68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072F97-2E99-4B35-96D0-E55BF5E7E6E1}">
  <ds:schemaRefs>
    <ds:schemaRef ds:uri="6b512429-e8d7-4179-8c1c-2f060ec582ac"/>
    <ds:schemaRef ds:uri="cbda2e9f-1dd2-4cd0-ba44-3109b0fd68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A874FB-CD1B-41E7-AA1B-BDFD756A2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b512429-e8d7-4179-8c1c-2f060ec582ac"/>
    <ds:schemaRef ds:uri="cbda2e9f-1dd2-4cd0-ba44-3109b0fd68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7A2BB8-78F8-430D-8FB1-C4783EE2E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Woodward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9</cp:revision>
  <dcterms:created xsi:type="dcterms:W3CDTF">2013-07-15T20:26:40Z</dcterms:created>
  <dcterms:modified xsi:type="dcterms:W3CDTF">2025-11-18T16:36:23Z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0x0101008F5B556157B32049A3314FA267D073A6</vt:lpwstr>
  </property>
  <property fmtid="{D5CDD505-2E9C-101B-9397-08002B2CF9AE}" pid="3" name="MediaServiceImageTags">
    <vt:lpwstr/>
  </property>
  <property fmtid="{D5CDD505-2E9C-101B-9397-08002B2CF9AE}" pid="4" name="MSIP_Label_5d06d8e1-ef12-41f3-89e3-06dbe0714bf1_Enabled">
    <vt:lpwstr>true</vt:lpwstr>
  </property>
  <property fmtid="{D5CDD505-2E9C-101B-9397-08002B2CF9AE}" pid="5" name="MSIP_Label_5d06d8e1-ef12-41f3-89e3-06dbe0714bf1_SetDate">
    <vt:lpwstr>2025-07-09T19:33:44Z</vt:lpwstr>
  </property>
  <property fmtid="{D5CDD505-2E9C-101B-9397-08002B2CF9AE}" pid="6" name="MSIP_Label_5d06d8e1-ef12-41f3-89e3-06dbe0714bf1_Method">
    <vt:lpwstr>Privileged</vt:lpwstr>
  </property>
  <property fmtid="{D5CDD505-2E9C-101B-9397-08002B2CF9AE}" pid="7" name="MSIP_Label_5d06d8e1-ef12-41f3-89e3-06dbe0714bf1_Name">
    <vt:lpwstr>Confidential</vt:lpwstr>
  </property>
  <property fmtid="{D5CDD505-2E9C-101B-9397-08002B2CF9AE}" pid="8" name="MSIP_Label_5d06d8e1-ef12-41f3-89e3-06dbe0714bf1_SiteId">
    <vt:lpwstr>9ad0fca6-569f-4932-b35f-593f6e9deb96</vt:lpwstr>
  </property>
  <property fmtid="{D5CDD505-2E9C-101B-9397-08002B2CF9AE}" pid="9" name="MSIP_Label_5d06d8e1-ef12-41f3-89e3-06dbe0714bf1_ActionId">
    <vt:lpwstr>ec97ee50-8a4d-4856-84a5-a07ce8b947b1</vt:lpwstr>
  </property>
  <property fmtid="{D5CDD505-2E9C-101B-9397-08002B2CF9AE}" pid="10" name="MSIP_Label_5d06d8e1-ef12-41f3-89e3-06dbe0714bf1_ContentBits">
    <vt:lpwstr>0</vt:lpwstr>
  </property>
  <property fmtid="{D5CDD505-2E9C-101B-9397-08002B2CF9AE}" pid="11" name="MSIP_Label_5d06d8e1-ef12-41f3-89e3-06dbe0714bf1_Tag">
    <vt:lpwstr>10, 0, 1, 1</vt:lpwstr>
  </property>
</Properties>
</file>